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38" r:id="rId1"/>
  </p:sldMasterIdLst>
  <p:sldIdLst>
    <p:sldId id="256" r:id="rId2"/>
    <p:sldId id="258" r:id="rId3"/>
    <p:sldId id="259" r:id="rId4"/>
    <p:sldId id="260" r:id="rId5"/>
    <p:sldId id="263" r:id="rId6"/>
    <p:sldId id="261" r:id="rId7"/>
    <p:sldId id="262" r:id="rId8"/>
    <p:sldId id="264" r:id="rId9"/>
    <p:sldId id="265" r:id="rId10"/>
    <p:sldId id="267" r:id="rId11"/>
    <p:sldId id="266" r:id="rId12"/>
    <p:sldId id="268" r:id="rId13"/>
    <p:sldId id="269" r:id="rId14"/>
    <p:sldId id="272" r:id="rId15"/>
    <p:sldId id="276" r:id="rId16"/>
    <p:sldId id="271" r:id="rId17"/>
    <p:sldId id="270" r:id="rId18"/>
    <p:sldId id="277" r:id="rId19"/>
    <p:sldId id="278" r:id="rId20"/>
    <p:sldId id="274" r:id="rId21"/>
    <p:sldId id="279" r:id="rId22"/>
    <p:sldId id="273" r:id="rId23"/>
    <p:sldId id="281" r:id="rId24"/>
    <p:sldId id="282" r:id="rId25"/>
    <p:sldId id="283" r:id="rId26"/>
    <p:sldId id="284" r:id="rId27"/>
    <p:sldId id="285" r:id="rId28"/>
    <p:sldId id="286" r:id="rId29"/>
    <p:sldId id="275" r:id="rId30"/>
    <p:sldId id="28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32159E5-174F-43E8-A376-9B55765760E2}">
          <p14:sldIdLst>
            <p14:sldId id="256"/>
            <p14:sldId id="258"/>
            <p14:sldId id="259"/>
            <p14:sldId id="260"/>
            <p14:sldId id="263"/>
            <p14:sldId id="261"/>
            <p14:sldId id="262"/>
            <p14:sldId id="264"/>
            <p14:sldId id="265"/>
            <p14:sldId id="267"/>
            <p14:sldId id="266"/>
            <p14:sldId id="268"/>
            <p14:sldId id="269"/>
            <p14:sldId id="272"/>
            <p14:sldId id="276"/>
            <p14:sldId id="271"/>
            <p14:sldId id="270"/>
            <p14:sldId id="277"/>
            <p14:sldId id="278"/>
            <p14:sldId id="274"/>
            <p14:sldId id="279"/>
            <p14:sldId id="273"/>
            <p14:sldId id="281"/>
            <p14:sldId id="282"/>
            <p14:sldId id="283"/>
            <p14:sldId id="284"/>
            <p14:sldId id="285"/>
            <p14:sldId id="286"/>
            <p14:sldId id="275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263F"/>
    <a:srgbClr val="003399"/>
    <a:srgbClr val="000000"/>
    <a:srgbClr val="0E5AF2"/>
    <a:srgbClr val="94CE67"/>
    <a:srgbClr val="084D96"/>
    <a:srgbClr val="67CF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B79A60-6FAE-300F-8BB3-467E5186CD45}" v="42" dt="2023-05-17T15:40:40.325"/>
    <p1510:client id="{C2B9CF96-8DBE-7857-7A4C-0105DCD6EAAA}" v="314" dt="2023-05-17T07:01:02.2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4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72655C-B45A-4636-AE69-98133C5878C0}" type="doc">
      <dgm:prSet loTypeId="urn:microsoft.com/office/officeart/2005/8/layout/cycle6" loCatId="cycle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849F5384-C6EC-4C45-ADAC-0C18BB21E7FA}">
      <dgm:prSet phldrT="[Text]"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Data Collection</a:t>
          </a:r>
        </a:p>
      </dgm:t>
    </dgm:pt>
    <dgm:pt modelId="{8B44E2B4-1858-46BD-892C-19E955206BB2}" type="parTrans" cxnId="{E70EE646-9106-406A-AB9B-B2234983F08B}">
      <dgm:prSet/>
      <dgm:spPr/>
      <dgm:t>
        <a:bodyPr/>
        <a:lstStyle/>
        <a:p>
          <a:endParaRPr lang="en-US"/>
        </a:p>
      </dgm:t>
    </dgm:pt>
    <dgm:pt modelId="{15CBE2D4-8D9B-4B1D-9378-0686C4AED80A}" type="sibTrans" cxnId="{E70EE646-9106-406A-AB9B-B2234983F08B}">
      <dgm:prSet/>
      <dgm:spPr/>
      <dgm:t>
        <a:bodyPr/>
        <a:lstStyle/>
        <a:p>
          <a:endParaRPr lang="en-US"/>
        </a:p>
      </dgm:t>
    </dgm:pt>
    <dgm:pt modelId="{6D5E54C8-DC33-4068-A5FC-8A529EEA2A4D}">
      <dgm:prSet phldrT="[Text]"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Model Selection</a:t>
          </a:r>
          <a:endParaRPr lang="en-US" b="1" dirty="0"/>
        </a:p>
      </dgm:t>
    </dgm:pt>
    <dgm:pt modelId="{CDDB7253-5170-4A12-849A-46F0135D9222}" type="parTrans" cxnId="{91E8C14B-0962-436C-91B9-50CE4A120B4B}">
      <dgm:prSet/>
      <dgm:spPr/>
      <dgm:t>
        <a:bodyPr/>
        <a:lstStyle/>
        <a:p>
          <a:endParaRPr lang="en-US"/>
        </a:p>
      </dgm:t>
    </dgm:pt>
    <dgm:pt modelId="{014E8175-C549-411F-BDE3-8DD41FA7FFF8}" type="sibTrans" cxnId="{91E8C14B-0962-436C-91B9-50CE4A120B4B}">
      <dgm:prSet/>
      <dgm:spPr/>
      <dgm:t>
        <a:bodyPr/>
        <a:lstStyle/>
        <a:p>
          <a:endParaRPr lang="en-US"/>
        </a:p>
      </dgm:t>
    </dgm:pt>
    <dgm:pt modelId="{8C704675-5F07-4E36-9FAB-DB342C2C6C81}">
      <dgm:prSet phldrT="[Text]"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Model Training</a:t>
          </a:r>
          <a:endParaRPr lang="en-US" b="1" dirty="0"/>
        </a:p>
      </dgm:t>
    </dgm:pt>
    <dgm:pt modelId="{75BFD0D1-7F5F-43FD-B9C9-0A706748364A}" type="parTrans" cxnId="{2C831C42-7E73-43B4-B59D-B27174AC9B8B}">
      <dgm:prSet/>
      <dgm:spPr/>
      <dgm:t>
        <a:bodyPr/>
        <a:lstStyle/>
        <a:p>
          <a:endParaRPr lang="en-US"/>
        </a:p>
      </dgm:t>
    </dgm:pt>
    <dgm:pt modelId="{FBE6702D-6509-42F0-B78B-F7E86A0E8709}" type="sibTrans" cxnId="{2C831C42-7E73-43B4-B59D-B27174AC9B8B}">
      <dgm:prSet/>
      <dgm:spPr/>
      <dgm:t>
        <a:bodyPr/>
        <a:lstStyle/>
        <a:p>
          <a:endParaRPr lang="en-US"/>
        </a:p>
      </dgm:t>
    </dgm:pt>
    <dgm:pt modelId="{D8119C40-135D-4FF3-BE74-DCE0CB64E456}">
      <dgm:prSet phldrT="[Text]" phldr="0"/>
      <dgm:spPr/>
      <dgm:t>
        <a:bodyPr/>
        <a:lstStyle/>
        <a:p>
          <a:r>
            <a:rPr lang="en-US" b="1" dirty="0">
              <a:latin typeface="Calibri Light" panose="020F0302020204030204"/>
            </a:rPr>
            <a:t>Evaluation</a:t>
          </a:r>
          <a:endParaRPr lang="en-US" b="1" dirty="0"/>
        </a:p>
      </dgm:t>
    </dgm:pt>
    <dgm:pt modelId="{88C75089-F511-4EFB-A794-3ED1691D6FF4}" type="parTrans" cxnId="{0B8669F2-FD0D-42DF-80EC-A5C5BF17E4DF}">
      <dgm:prSet/>
      <dgm:spPr/>
      <dgm:t>
        <a:bodyPr/>
        <a:lstStyle/>
        <a:p>
          <a:endParaRPr lang="en-US"/>
        </a:p>
      </dgm:t>
    </dgm:pt>
    <dgm:pt modelId="{F04B0151-8D79-42AE-B838-E754BF82AC14}" type="sibTrans" cxnId="{0B8669F2-FD0D-42DF-80EC-A5C5BF17E4DF}">
      <dgm:prSet/>
      <dgm:spPr/>
      <dgm:t>
        <a:bodyPr/>
        <a:lstStyle/>
        <a:p>
          <a:endParaRPr lang="en-US"/>
        </a:p>
      </dgm:t>
    </dgm:pt>
    <dgm:pt modelId="{F9D32BC3-2812-458D-BC0B-0DB7F107E16F}">
      <dgm:prSet phldrT="[Text]"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Parameter Tuning </a:t>
          </a:r>
          <a:endParaRPr lang="en-US" b="1" dirty="0"/>
        </a:p>
      </dgm:t>
    </dgm:pt>
    <dgm:pt modelId="{A02BBDA7-636E-4C98-88EB-5D0506014E31}" type="parTrans" cxnId="{8DB4410E-8EF0-4E70-8A37-C5E3867F66DB}">
      <dgm:prSet/>
      <dgm:spPr/>
      <dgm:t>
        <a:bodyPr/>
        <a:lstStyle/>
        <a:p>
          <a:endParaRPr lang="en-US"/>
        </a:p>
      </dgm:t>
    </dgm:pt>
    <dgm:pt modelId="{9E47F6D1-2D1B-4A4D-833F-7FBCB2A8C4F3}" type="sibTrans" cxnId="{8DB4410E-8EF0-4E70-8A37-C5E3867F66DB}">
      <dgm:prSet/>
      <dgm:spPr/>
      <dgm:t>
        <a:bodyPr/>
        <a:lstStyle/>
        <a:p>
          <a:endParaRPr lang="en-US"/>
        </a:p>
      </dgm:t>
    </dgm:pt>
    <dgm:pt modelId="{0A1A1753-C8CF-4E66-A75D-BCE6D3D08C87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Data Pre-processing</a:t>
          </a:r>
          <a:endParaRPr lang="en-US" b="1" dirty="0"/>
        </a:p>
      </dgm:t>
    </dgm:pt>
    <dgm:pt modelId="{B7A0FF2E-F4A6-405B-9099-89E2DC39B9BE}" type="parTrans" cxnId="{B885E28F-DB27-4FC6-8230-2E444850F9BF}">
      <dgm:prSet/>
      <dgm:spPr/>
      <dgm:t>
        <a:bodyPr/>
        <a:lstStyle/>
        <a:p>
          <a:endParaRPr lang="en-IN"/>
        </a:p>
      </dgm:t>
    </dgm:pt>
    <dgm:pt modelId="{4B39E663-54F4-496C-AFC5-52BD6F720460}" type="sibTrans" cxnId="{B885E28F-DB27-4FC6-8230-2E444850F9BF}">
      <dgm:prSet/>
      <dgm:spPr/>
      <dgm:t>
        <a:bodyPr/>
        <a:lstStyle/>
        <a:p>
          <a:endParaRPr lang="en-US"/>
        </a:p>
      </dgm:t>
    </dgm:pt>
    <dgm:pt modelId="{DD8EF206-E7E5-4D35-8DCD-2994E040D733}">
      <dgm:prSet phldr="0"/>
      <dgm:spPr/>
      <dgm:t>
        <a:bodyPr/>
        <a:lstStyle/>
        <a:p>
          <a:r>
            <a:rPr lang="en-US" b="1" dirty="0">
              <a:latin typeface="Calibri Light" panose="020F0302020204030204"/>
            </a:rPr>
            <a:t>Model Deployment</a:t>
          </a:r>
        </a:p>
      </dgm:t>
    </dgm:pt>
    <dgm:pt modelId="{61F80759-6139-482A-A82A-B84412AE051D}" type="parTrans" cxnId="{D0502C11-186C-4D47-A732-38282D42F372}">
      <dgm:prSet/>
      <dgm:spPr/>
      <dgm:t>
        <a:bodyPr/>
        <a:lstStyle/>
        <a:p>
          <a:endParaRPr lang="en-IN"/>
        </a:p>
      </dgm:t>
    </dgm:pt>
    <dgm:pt modelId="{768007A7-433D-4C19-9978-AF56FE581E22}" type="sibTrans" cxnId="{D0502C11-186C-4D47-A732-38282D42F372}">
      <dgm:prSet/>
      <dgm:spPr/>
      <dgm:t>
        <a:bodyPr/>
        <a:lstStyle/>
        <a:p>
          <a:endParaRPr lang="en-US"/>
        </a:p>
      </dgm:t>
    </dgm:pt>
    <dgm:pt modelId="{0A1E9E77-A6E8-499F-9E97-863C640B4D03}" type="pres">
      <dgm:prSet presAssocID="{2972655C-B45A-4636-AE69-98133C5878C0}" presName="cycle" presStyleCnt="0">
        <dgm:presLayoutVars>
          <dgm:dir/>
          <dgm:resizeHandles val="exact"/>
        </dgm:presLayoutVars>
      </dgm:prSet>
      <dgm:spPr/>
    </dgm:pt>
    <dgm:pt modelId="{CEB9EF4F-3745-439E-BC6E-F2CE3D2AAD6F}" type="pres">
      <dgm:prSet presAssocID="{849F5384-C6EC-4C45-ADAC-0C18BB21E7FA}" presName="node" presStyleLbl="node1" presStyleIdx="0" presStyleCnt="7">
        <dgm:presLayoutVars>
          <dgm:bulletEnabled val="1"/>
        </dgm:presLayoutVars>
      </dgm:prSet>
      <dgm:spPr/>
    </dgm:pt>
    <dgm:pt modelId="{BBD3A3C3-3A23-4ACA-8E32-2B831178FD2C}" type="pres">
      <dgm:prSet presAssocID="{849F5384-C6EC-4C45-ADAC-0C18BB21E7FA}" presName="spNode" presStyleCnt="0"/>
      <dgm:spPr/>
    </dgm:pt>
    <dgm:pt modelId="{30C27BA1-8F28-4C20-93AC-FB6141F359E7}" type="pres">
      <dgm:prSet presAssocID="{15CBE2D4-8D9B-4B1D-9378-0686C4AED80A}" presName="sibTrans" presStyleLbl="sibTrans1D1" presStyleIdx="0" presStyleCnt="7"/>
      <dgm:spPr/>
    </dgm:pt>
    <dgm:pt modelId="{7C474AD2-DAB8-4D77-9048-64F88DC2BDEC}" type="pres">
      <dgm:prSet presAssocID="{0A1A1753-C8CF-4E66-A75D-BCE6D3D08C87}" presName="node" presStyleLbl="node1" presStyleIdx="1" presStyleCnt="7">
        <dgm:presLayoutVars>
          <dgm:bulletEnabled val="1"/>
        </dgm:presLayoutVars>
      </dgm:prSet>
      <dgm:spPr/>
    </dgm:pt>
    <dgm:pt modelId="{78A04226-2E92-4F6F-9871-5CEFF1309149}" type="pres">
      <dgm:prSet presAssocID="{0A1A1753-C8CF-4E66-A75D-BCE6D3D08C87}" presName="spNode" presStyleCnt="0"/>
      <dgm:spPr/>
    </dgm:pt>
    <dgm:pt modelId="{30024F8B-07E8-468F-914E-A80FE4A13B47}" type="pres">
      <dgm:prSet presAssocID="{4B39E663-54F4-496C-AFC5-52BD6F720460}" presName="sibTrans" presStyleLbl="sibTrans1D1" presStyleIdx="1" presStyleCnt="7"/>
      <dgm:spPr/>
    </dgm:pt>
    <dgm:pt modelId="{C9284F7D-C4D2-4B6B-9F64-435A5857FEE4}" type="pres">
      <dgm:prSet presAssocID="{6D5E54C8-DC33-4068-A5FC-8A529EEA2A4D}" presName="node" presStyleLbl="node1" presStyleIdx="2" presStyleCnt="7">
        <dgm:presLayoutVars>
          <dgm:bulletEnabled val="1"/>
        </dgm:presLayoutVars>
      </dgm:prSet>
      <dgm:spPr/>
    </dgm:pt>
    <dgm:pt modelId="{0F6F3969-052E-4EC9-8C73-91DD670037DA}" type="pres">
      <dgm:prSet presAssocID="{6D5E54C8-DC33-4068-A5FC-8A529EEA2A4D}" presName="spNode" presStyleCnt="0"/>
      <dgm:spPr/>
    </dgm:pt>
    <dgm:pt modelId="{8B80B2AE-CF08-4703-B55A-B9ED8DB0D462}" type="pres">
      <dgm:prSet presAssocID="{014E8175-C549-411F-BDE3-8DD41FA7FFF8}" presName="sibTrans" presStyleLbl="sibTrans1D1" presStyleIdx="2" presStyleCnt="7"/>
      <dgm:spPr/>
    </dgm:pt>
    <dgm:pt modelId="{732864E0-3FA5-4E1F-BF72-2AA8EAF787EA}" type="pres">
      <dgm:prSet presAssocID="{8C704675-5F07-4E36-9FAB-DB342C2C6C81}" presName="node" presStyleLbl="node1" presStyleIdx="3" presStyleCnt="7">
        <dgm:presLayoutVars>
          <dgm:bulletEnabled val="1"/>
        </dgm:presLayoutVars>
      </dgm:prSet>
      <dgm:spPr/>
    </dgm:pt>
    <dgm:pt modelId="{C1B1D47C-DE58-4EE5-B71B-CE63C951BB72}" type="pres">
      <dgm:prSet presAssocID="{8C704675-5F07-4E36-9FAB-DB342C2C6C81}" presName="spNode" presStyleCnt="0"/>
      <dgm:spPr/>
    </dgm:pt>
    <dgm:pt modelId="{75CB68E5-269A-41A1-B5C0-F830FF7A9422}" type="pres">
      <dgm:prSet presAssocID="{FBE6702D-6509-42F0-B78B-F7E86A0E8709}" presName="sibTrans" presStyleLbl="sibTrans1D1" presStyleIdx="3" presStyleCnt="7"/>
      <dgm:spPr/>
    </dgm:pt>
    <dgm:pt modelId="{4972054C-2C9A-43AC-86A8-66A88AD780D3}" type="pres">
      <dgm:prSet presAssocID="{D8119C40-135D-4FF3-BE74-DCE0CB64E456}" presName="node" presStyleLbl="node1" presStyleIdx="4" presStyleCnt="7">
        <dgm:presLayoutVars>
          <dgm:bulletEnabled val="1"/>
        </dgm:presLayoutVars>
      </dgm:prSet>
      <dgm:spPr/>
    </dgm:pt>
    <dgm:pt modelId="{0EFF63DF-A623-4C19-BCCE-BEA198FC2777}" type="pres">
      <dgm:prSet presAssocID="{D8119C40-135D-4FF3-BE74-DCE0CB64E456}" presName="spNode" presStyleCnt="0"/>
      <dgm:spPr/>
    </dgm:pt>
    <dgm:pt modelId="{24D68CF1-B01E-4FA8-BA0E-513FA4A43421}" type="pres">
      <dgm:prSet presAssocID="{F04B0151-8D79-42AE-B838-E754BF82AC14}" presName="sibTrans" presStyleLbl="sibTrans1D1" presStyleIdx="4" presStyleCnt="7"/>
      <dgm:spPr/>
    </dgm:pt>
    <dgm:pt modelId="{8754FA10-8F47-463A-BD45-F428D1F5B011}" type="pres">
      <dgm:prSet presAssocID="{F9D32BC3-2812-458D-BC0B-0DB7F107E16F}" presName="node" presStyleLbl="node1" presStyleIdx="5" presStyleCnt="7">
        <dgm:presLayoutVars>
          <dgm:bulletEnabled val="1"/>
        </dgm:presLayoutVars>
      </dgm:prSet>
      <dgm:spPr/>
    </dgm:pt>
    <dgm:pt modelId="{3F5AE1A2-9554-4B31-B508-7F1ACB377334}" type="pres">
      <dgm:prSet presAssocID="{F9D32BC3-2812-458D-BC0B-0DB7F107E16F}" presName="spNode" presStyleCnt="0"/>
      <dgm:spPr/>
    </dgm:pt>
    <dgm:pt modelId="{F415235C-2C7D-4FB0-929C-5283CCA4ABA1}" type="pres">
      <dgm:prSet presAssocID="{9E47F6D1-2D1B-4A4D-833F-7FBCB2A8C4F3}" presName="sibTrans" presStyleLbl="sibTrans1D1" presStyleIdx="5" presStyleCnt="7"/>
      <dgm:spPr/>
    </dgm:pt>
    <dgm:pt modelId="{4623AF06-E30E-4028-93F7-A191A557C601}" type="pres">
      <dgm:prSet presAssocID="{DD8EF206-E7E5-4D35-8DCD-2994E040D733}" presName="node" presStyleLbl="node1" presStyleIdx="6" presStyleCnt="7">
        <dgm:presLayoutVars>
          <dgm:bulletEnabled val="1"/>
        </dgm:presLayoutVars>
      </dgm:prSet>
      <dgm:spPr/>
    </dgm:pt>
    <dgm:pt modelId="{AA88242F-9D10-47BE-9F3A-D48E6A9F0BC0}" type="pres">
      <dgm:prSet presAssocID="{DD8EF206-E7E5-4D35-8DCD-2994E040D733}" presName="spNode" presStyleCnt="0"/>
      <dgm:spPr/>
    </dgm:pt>
    <dgm:pt modelId="{D5A71E6B-71E7-49DB-ADF4-7BA11F1DA96F}" type="pres">
      <dgm:prSet presAssocID="{768007A7-433D-4C19-9978-AF56FE581E22}" presName="sibTrans" presStyleLbl="sibTrans1D1" presStyleIdx="6" presStyleCnt="7"/>
      <dgm:spPr/>
    </dgm:pt>
  </dgm:ptLst>
  <dgm:cxnLst>
    <dgm:cxn modelId="{378CDC04-170F-48F8-9E16-091EC7E487FE}" type="presOf" srcId="{9E47F6D1-2D1B-4A4D-833F-7FBCB2A8C4F3}" destId="{F415235C-2C7D-4FB0-929C-5283CCA4ABA1}" srcOrd="0" destOrd="0" presId="urn:microsoft.com/office/officeart/2005/8/layout/cycle6"/>
    <dgm:cxn modelId="{8DB4410E-8EF0-4E70-8A37-C5E3867F66DB}" srcId="{2972655C-B45A-4636-AE69-98133C5878C0}" destId="{F9D32BC3-2812-458D-BC0B-0DB7F107E16F}" srcOrd="5" destOrd="0" parTransId="{A02BBDA7-636E-4C98-88EB-5D0506014E31}" sibTransId="{9E47F6D1-2D1B-4A4D-833F-7FBCB2A8C4F3}"/>
    <dgm:cxn modelId="{D0502C11-186C-4D47-A732-38282D42F372}" srcId="{2972655C-B45A-4636-AE69-98133C5878C0}" destId="{DD8EF206-E7E5-4D35-8DCD-2994E040D733}" srcOrd="6" destOrd="0" parTransId="{61F80759-6139-482A-A82A-B84412AE051D}" sibTransId="{768007A7-433D-4C19-9978-AF56FE581E22}"/>
    <dgm:cxn modelId="{0F076A1F-64AE-4717-949B-E4997FE719A0}" type="presOf" srcId="{014E8175-C549-411F-BDE3-8DD41FA7FFF8}" destId="{8B80B2AE-CF08-4703-B55A-B9ED8DB0D462}" srcOrd="0" destOrd="0" presId="urn:microsoft.com/office/officeart/2005/8/layout/cycle6"/>
    <dgm:cxn modelId="{1E1C2A22-3BE4-4BDB-A0B3-B99FAB699CDA}" type="presOf" srcId="{DD8EF206-E7E5-4D35-8DCD-2994E040D733}" destId="{4623AF06-E30E-4028-93F7-A191A557C601}" srcOrd="0" destOrd="0" presId="urn:microsoft.com/office/officeart/2005/8/layout/cycle6"/>
    <dgm:cxn modelId="{359B693F-4D1B-4185-86F3-4998CF560B88}" type="presOf" srcId="{8C704675-5F07-4E36-9FAB-DB342C2C6C81}" destId="{732864E0-3FA5-4E1F-BF72-2AA8EAF787EA}" srcOrd="0" destOrd="0" presId="urn:microsoft.com/office/officeart/2005/8/layout/cycle6"/>
    <dgm:cxn modelId="{2C831C42-7E73-43B4-B59D-B27174AC9B8B}" srcId="{2972655C-B45A-4636-AE69-98133C5878C0}" destId="{8C704675-5F07-4E36-9FAB-DB342C2C6C81}" srcOrd="3" destOrd="0" parTransId="{75BFD0D1-7F5F-43FD-B9C9-0A706748364A}" sibTransId="{FBE6702D-6509-42F0-B78B-F7E86A0E8709}"/>
    <dgm:cxn modelId="{E70EE646-9106-406A-AB9B-B2234983F08B}" srcId="{2972655C-B45A-4636-AE69-98133C5878C0}" destId="{849F5384-C6EC-4C45-ADAC-0C18BB21E7FA}" srcOrd="0" destOrd="0" parTransId="{8B44E2B4-1858-46BD-892C-19E955206BB2}" sibTransId="{15CBE2D4-8D9B-4B1D-9378-0686C4AED80A}"/>
    <dgm:cxn modelId="{91E8C14B-0962-436C-91B9-50CE4A120B4B}" srcId="{2972655C-B45A-4636-AE69-98133C5878C0}" destId="{6D5E54C8-DC33-4068-A5FC-8A529EEA2A4D}" srcOrd="2" destOrd="0" parTransId="{CDDB7253-5170-4A12-849A-46F0135D9222}" sibTransId="{014E8175-C549-411F-BDE3-8DD41FA7FFF8}"/>
    <dgm:cxn modelId="{2A28014F-1806-41EE-A213-C02E93FB775B}" type="presOf" srcId="{6D5E54C8-DC33-4068-A5FC-8A529EEA2A4D}" destId="{C9284F7D-C4D2-4B6B-9F64-435A5857FEE4}" srcOrd="0" destOrd="0" presId="urn:microsoft.com/office/officeart/2005/8/layout/cycle6"/>
    <dgm:cxn modelId="{D5EEBB50-49E3-466E-94F1-47D4FD2BC3D1}" type="presOf" srcId="{F9D32BC3-2812-458D-BC0B-0DB7F107E16F}" destId="{8754FA10-8F47-463A-BD45-F428D1F5B011}" srcOrd="0" destOrd="0" presId="urn:microsoft.com/office/officeart/2005/8/layout/cycle6"/>
    <dgm:cxn modelId="{117FD252-4B47-42B3-B7EA-49D56F7E2F51}" type="presOf" srcId="{768007A7-433D-4C19-9978-AF56FE581E22}" destId="{D5A71E6B-71E7-49DB-ADF4-7BA11F1DA96F}" srcOrd="0" destOrd="0" presId="urn:microsoft.com/office/officeart/2005/8/layout/cycle6"/>
    <dgm:cxn modelId="{811D187C-17DC-46AE-A682-83BAEF9293A5}" type="presOf" srcId="{D8119C40-135D-4FF3-BE74-DCE0CB64E456}" destId="{4972054C-2C9A-43AC-86A8-66A88AD780D3}" srcOrd="0" destOrd="0" presId="urn:microsoft.com/office/officeart/2005/8/layout/cycle6"/>
    <dgm:cxn modelId="{D97B6B83-A60C-49B0-B518-F830253A0B7B}" type="presOf" srcId="{FBE6702D-6509-42F0-B78B-F7E86A0E8709}" destId="{75CB68E5-269A-41A1-B5C0-F830FF7A9422}" srcOrd="0" destOrd="0" presId="urn:microsoft.com/office/officeart/2005/8/layout/cycle6"/>
    <dgm:cxn modelId="{B885E28F-DB27-4FC6-8230-2E444850F9BF}" srcId="{2972655C-B45A-4636-AE69-98133C5878C0}" destId="{0A1A1753-C8CF-4E66-A75D-BCE6D3D08C87}" srcOrd="1" destOrd="0" parTransId="{B7A0FF2E-F4A6-405B-9099-89E2DC39B9BE}" sibTransId="{4B39E663-54F4-496C-AFC5-52BD6F720460}"/>
    <dgm:cxn modelId="{E60D7191-F938-4585-B659-9BDE20C9F788}" type="presOf" srcId="{2972655C-B45A-4636-AE69-98133C5878C0}" destId="{0A1E9E77-A6E8-499F-9E97-863C640B4D03}" srcOrd="0" destOrd="0" presId="urn:microsoft.com/office/officeart/2005/8/layout/cycle6"/>
    <dgm:cxn modelId="{796D99A0-89BB-4F5E-A468-C8F8C0369348}" type="presOf" srcId="{4B39E663-54F4-496C-AFC5-52BD6F720460}" destId="{30024F8B-07E8-468F-914E-A80FE4A13B47}" srcOrd="0" destOrd="0" presId="urn:microsoft.com/office/officeart/2005/8/layout/cycle6"/>
    <dgm:cxn modelId="{5731B2B5-F8AF-42CF-A738-2F5765A932E7}" type="presOf" srcId="{15CBE2D4-8D9B-4B1D-9378-0686C4AED80A}" destId="{30C27BA1-8F28-4C20-93AC-FB6141F359E7}" srcOrd="0" destOrd="0" presId="urn:microsoft.com/office/officeart/2005/8/layout/cycle6"/>
    <dgm:cxn modelId="{922F55E1-0740-4D19-A1F3-B8DBE9B90A21}" type="presOf" srcId="{849F5384-C6EC-4C45-ADAC-0C18BB21E7FA}" destId="{CEB9EF4F-3745-439E-BC6E-F2CE3D2AAD6F}" srcOrd="0" destOrd="0" presId="urn:microsoft.com/office/officeart/2005/8/layout/cycle6"/>
    <dgm:cxn modelId="{DA3002E4-C816-425A-A92B-42F82BA02952}" type="presOf" srcId="{0A1A1753-C8CF-4E66-A75D-BCE6D3D08C87}" destId="{7C474AD2-DAB8-4D77-9048-64F88DC2BDEC}" srcOrd="0" destOrd="0" presId="urn:microsoft.com/office/officeart/2005/8/layout/cycle6"/>
    <dgm:cxn modelId="{38BCE8EA-72E9-4D94-BAED-1605BFE556A4}" type="presOf" srcId="{F04B0151-8D79-42AE-B838-E754BF82AC14}" destId="{24D68CF1-B01E-4FA8-BA0E-513FA4A43421}" srcOrd="0" destOrd="0" presId="urn:microsoft.com/office/officeart/2005/8/layout/cycle6"/>
    <dgm:cxn modelId="{0B8669F2-FD0D-42DF-80EC-A5C5BF17E4DF}" srcId="{2972655C-B45A-4636-AE69-98133C5878C0}" destId="{D8119C40-135D-4FF3-BE74-DCE0CB64E456}" srcOrd="4" destOrd="0" parTransId="{88C75089-F511-4EFB-A794-3ED1691D6FF4}" sibTransId="{F04B0151-8D79-42AE-B838-E754BF82AC14}"/>
    <dgm:cxn modelId="{B68EC6FF-7913-4006-9CA5-A179B93670D8}" type="presParOf" srcId="{0A1E9E77-A6E8-499F-9E97-863C640B4D03}" destId="{CEB9EF4F-3745-439E-BC6E-F2CE3D2AAD6F}" srcOrd="0" destOrd="0" presId="urn:microsoft.com/office/officeart/2005/8/layout/cycle6"/>
    <dgm:cxn modelId="{072005A8-AE11-40F6-88CA-7B6FD4259D8F}" type="presParOf" srcId="{0A1E9E77-A6E8-499F-9E97-863C640B4D03}" destId="{BBD3A3C3-3A23-4ACA-8E32-2B831178FD2C}" srcOrd="1" destOrd="0" presId="urn:microsoft.com/office/officeart/2005/8/layout/cycle6"/>
    <dgm:cxn modelId="{B1234935-7D4C-48A2-AD91-C531DBD16E30}" type="presParOf" srcId="{0A1E9E77-A6E8-499F-9E97-863C640B4D03}" destId="{30C27BA1-8F28-4C20-93AC-FB6141F359E7}" srcOrd="2" destOrd="0" presId="urn:microsoft.com/office/officeart/2005/8/layout/cycle6"/>
    <dgm:cxn modelId="{30C2FEA3-7B3E-4B89-B5FF-F0945773C398}" type="presParOf" srcId="{0A1E9E77-A6E8-499F-9E97-863C640B4D03}" destId="{7C474AD2-DAB8-4D77-9048-64F88DC2BDEC}" srcOrd="3" destOrd="0" presId="urn:microsoft.com/office/officeart/2005/8/layout/cycle6"/>
    <dgm:cxn modelId="{F01F4E39-85D7-4AFA-9A91-EB32EC710A52}" type="presParOf" srcId="{0A1E9E77-A6E8-499F-9E97-863C640B4D03}" destId="{78A04226-2E92-4F6F-9871-5CEFF1309149}" srcOrd="4" destOrd="0" presId="urn:microsoft.com/office/officeart/2005/8/layout/cycle6"/>
    <dgm:cxn modelId="{E64CD78D-5FB8-49A8-BFF7-2A1DFD93EF08}" type="presParOf" srcId="{0A1E9E77-A6E8-499F-9E97-863C640B4D03}" destId="{30024F8B-07E8-468F-914E-A80FE4A13B47}" srcOrd="5" destOrd="0" presId="urn:microsoft.com/office/officeart/2005/8/layout/cycle6"/>
    <dgm:cxn modelId="{D2093420-62EE-43EF-BB57-1CEAF925231F}" type="presParOf" srcId="{0A1E9E77-A6E8-499F-9E97-863C640B4D03}" destId="{C9284F7D-C4D2-4B6B-9F64-435A5857FEE4}" srcOrd="6" destOrd="0" presId="urn:microsoft.com/office/officeart/2005/8/layout/cycle6"/>
    <dgm:cxn modelId="{16683384-00DE-49D9-9202-CC9F81872214}" type="presParOf" srcId="{0A1E9E77-A6E8-499F-9E97-863C640B4D03}" destId="{0F6F3969-052E-4EC9-8C73-91DD670037DA}" srcOrd="7" destOrd="0" presId="urn:microsoft.com/office/officeart/2005/8/layout/cycle6"/>
    <dgm:cxn modelId="{08404616-8EA1-4FE3-B10D-7C23AA1CAEB4}" type="presParOf" srcId="{0A1E9E77-A6E8-499F-9E97-863C640B4D03}" destId="{8B80B2AE-CF08-4703-B55A-B9ED8DB0D462}" srcOrd="8" destOrd="0" presId="urn:microsoft.com/office/officeart/2005/8/layout/cycle6"/>
    <dgm:cxn modelId="{421F381A-13BD-44AD-ADE7-1D00EF97111B}" type="presParOf" srcId="{0A1E9E77-A6E8-499F-9E97-863C640B4D03}" destId="{732864E0-3FA5-4E1F-BF72-2AA8EAF787EA}" srcOrd="9" destOrd="0" presId="urn:microsoft.com/office/officeart/2005/8/layout/cycle6"/>
    <dgm:cxn modelId="{12C9C65D-D700-4F32-986C-1D20B1868A26}" type="presParOf" srcId="{0A1E9E77-A6E8-499F-9E97-863C640B4D03}" destId="{C1B1D47C-DE58-4EE5-B71B-CE63C951BB72}" srcOrd="10" destOrd="0" presId="urn:microsoft.com/office/officeart/2005/8/layout/cycle6"/>
    <dgm:cxn modelId="{5765B28F-0C37-4F61-B0C8-311653443172}" type="presParOf" srcId="{0A1E9E77-A6E8-499F-9E97-863C640B4D03}" destId="{75CB68E5-269A-41A1-B5C0-F830FF7A9422}" srcOrd="11" destOrd="0" presId="urn:microsoft.com/office/officeart/2005/8/layout/cycle6"/>
    <dgm:cxn modelId="{DC0499D8-77A7-4017-B2F6-7891CBB9559A}" type="presParOf" srcId="{0A1E9E77-A6E8-499F-9E97-863C640B4D03}" destId="{4972054C-2C9A-43AC-86A8-66A88AD780D3}" srcOrd="12" destOrd="0" presId="urn:microsoft.com/office/officeart/2005/8/layout/cycle6"/>
    <dgm:cxn modelId="{DA1E8A35-9802-4DBC-B7C3-C5BAEA3DEA96}" type="presParOf" srcId="{0A1E9E77-A6E8-499F-9E97-863C640B4D03}" destId="{0EFF63DF-A623-4C19-BCCE-BEA198FC2777}" srcOrd="13" destOrd="0" presId="urn:microsoft.com/office/officeart/2005/8/layout/cycle6"/>
    <dgm:cxn modelId="{150A9C45-BE75-4494-A636-D31A8DF9DC72}" type="presParOf" srcId="{0A1E9E77-A6E8-499F-9E97-863C640B4D03}" destId="{24D68CF1-B01E-4FA8-BA0E-513FA4A43421}" srcOrd="14" destOrd="0" presId="urn:microsoft.com/office/officeart/2005/8/layout/cycle6"/>
    <dgm:cxn modelId="{E238946C-ACFF-4CEC-9A77-380B9363B244}" type="presParOf" srcId="{0A1E9E77-A6E8-499F-9E97-863C640B4D03}" destId="{8754FA10-8F47-463A-BD45-F428D1F5B011}" srcOrd="15" destOrd="0" presId="urn:microsoft.com/office/officeart/2005/8/layout/cycle6"/>
    <dgm:cxn modelId="{4FD0A251-5EDF-4CCA-97F1-9935873EC5BF}" type="presParOf" srcId="{0A1E9E77-A6E8-499F-9E97-863C640B4D03}" destId="{3F5AE1A2-9554-4B31-B508-7F1ACB377334}" srcOrd="16" destOrd="0" presId="urn:microsoft.com/office/officeart/2005/8/layout/cycle6"/>
    <dgm:cxn modelId="{A7C35737-0509-4F18-B0AC-5CFA54567A8F}" type="presParOf" srcId="{0A1E9E77-A6E8-499F-9E97-863C640B4D03}" destId="{F415235C-2C7D-4FB0-929C-5283CCA4ABA1}" srcOrd="17" destOrd="0" presId="urn:microsoft.com/office/officeart/2005/8/layout/cycle6"/>
    <dgm:cxn modelId="{D32DD00C-9BA5-49CE-B2FB-F0F675A1F852}" type="presParOf" srcId="{0A1E9E77-A6E8-499F-9E97-863C640B4D03}" destId="{4623AF06-E30E-4028-93F7-A191A557C601}" srcOrd="18" destOrd="0" presId="urn:microsoft.com/office/officeart/2005/8/layout/cycle6"/>
    <dgm:cxn modelId="{BADF2EB8-147B-439E-AE6F-A0D3D823FE70}" type="presParOf" srcId="{0A1E9E77-A6E8-499F-9E97-863C640B4D03}" destId="{AA88242F-9D10-47BE-9F3A-D48E6A9F0BC0}" srcOrd="19" destOrd="0" presId="urn:microsoft.com/office/officeart/2005/8/layout/cycle6"/>
    <dgm:cxn modelId="{4CC6A1B9-5EDA-47E2-A6D7-5BBFDAE65838}" type="presParOf" srcId="{0A1E9E77-A6E8-499F-9E97-863C640B4D03}" destId="{D5A71E6B-71E7-49DB-ADF4-7BA11F1DA96F}" srcOrd="20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72655C-B45A-4636-AE69-98133C5878C0}" type="doc">
      <dgm:prSet loTypeId="urn:microsoft.com/office/officeart/2005/8/layout/cycle3" loCatId="cycle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849F5384-C6EC-4C45-ADAC-0C18BB21E7FA}">
      <dgm:prSet phldrT="[Text]"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Iterative Process</a:t>
          </a:r>
        </a:p>
      </dgm:t>
    </dgm:pt>
    <dgm:pt modelId="{8B44E2B4-1858-46BD-892C-19E955206BB2}" type="parTrans" cxnId="{E70EE646-9106-406A-AB9B-B2234983F08B}">
      <dgm:prSet/>
      <dgm:spPr/>
      <dgm:t>
        <a:bodyPr/>
        <a:lstStyle/>
        <a:p>
          <a:endParaRPr lang="en-US"/>
        </a:p>
      </dgm:t>
    </dgm:pt>
    <dgm:pt modelId="{15CBE2D4-8D9B-4B1D-9378-0686C4AED80A}" type="sibTrans" cxnId="{E70EE646-9106-406A-AB9B-B2234983F08B}">
      <dgm:prSet/>
      <dgm:spPr/>
      <dgm:t>
        <a:bodyPr/>
        <a:lstStyle/>
        <a:p>
          <a:endParaRPr lang="en-US"/>
        </a:p>
      </dgm:t>
    </dgm:pt>
    <dgm:pt modelId="{8C704675-5F07-4E36-9FAB-DB342C2C6C81}">
      <dgm:prSet phldrT="[Text]" phldr="0"/>
      <dgm:spPr/>
      <dgm:t>
        <a:bodyPr/>
        <a:lstStyle/>
        <a:p>
          <a:pPr rtl="0"/>
          <a:r>
            <a:rPr lang="en-US" b="0" dirty="0"/>
            <a:t>Use the model on the training data</a:t>
          </a:r>
        </a:p>
      </dgm:t>
    </dgm:pt>
    <dgm:pt modelId="{75BFD0D1-7F5F-43FD-B9C9-0A706748364A}" type="parTrans" cxnId="{2C831C42-7E73-43B4-B59D-B27174AC9B8B}">
      <dgm:prSet/>
      <dgm:spPr/>
      <dgm:t>
        <a:bodyPr/>
        <a:lstStyle/>
        <a:p>
          <a:endParaRPr lang="en-US"/>
        </a:p>
      </dgm:t>
    </dgm:pt>
    <dgm:pt modelId="{FBE6702D-6509-42F0-B78B-F7E86A0E8709}" type="sibTrans" cxnId="{2C831C42-7E73-43B4-B59D-B27174AC9B8B}">
      <dgm:prSet/>
      <dgm:spPr/>
      <dgm:t>
        <a:bodyPr/>
        <a:lstStyle/>
        <a:p>
          <a:endParaRPr lang="en-US"/>
        </a:p>
      </dgm:t>
    </dgm:pt>
    <dgm:pt modelId="{D8119C40-135D-4FF3-BE74-DCE0CB64E456}">
      <dgm:prSet phldrT="[Text]" phldr="0"/>
      <dgm:spPr/>
      <dgm:t>
        <a:bodyPr/>
        <a:lstStyle/>
        <a:p>
          <a:r>
            <a:rPr lang="en-US" b="0" dirty="0"/>
            <a:t>Decrease errors and increase accuracy</a:t>
          </a:r>
        </a:p>
      </dgm:t>
    </dgm:pt>
    <dgm:pt modelId="{88C75089-F511-4EFB-A794-3ED1691D6FF4}" type="parTrans" cxnId="{0B8669F2-FD0D-42DF-80EC-A5C5BF17E4DF}">
      <dgm:prSet/>
      <dgm:spPr/>
      <dgm:t>
        <a:bodyPr/>
        <a:lstStyle/>
        <a:p>
          <a:endParaRPr lang="en-US"/>
        </a:p>
      </dgm:t>
    </dgm:pt>
    <dgm:pt modelId="{F04B0151-8D79-42AE-B838-E754BF82AC14}" type="sibTrans" cxnId="{0B8669F2-FD0D-42DF-80EC-A5C5BF17E4DF}">
      <dgm:prSet/>
      <dgm:spPr/>
      <dgm:t>
        <a:bodyPr/>
        <a:lstStyle/>
        <a:p>
          <a:endParaRPr lang="en-US"/>
        </a:p>
      </dgm:t>
    </dgm:pt>
    <dgm:pt modelId="{0A1A1753-C8CF-4E66-A75D-BCE6D3D08C87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Train-test split the data</a:t>
          </a:r>
          <a:endParaRPr lang="en-US" b="1" dirty="0"/>
        </a:p>
      </dgm:t>
    </dgm:pt>
    <dgm:pt modelId="{B7A0FF2E-F4A6-405B-9099-89E2DC39B9BE}" type="parTrans" cxnId="{B885E28F-DB27-4FC6-8230-2E444850F9BF}">
      <dgm:prSet/>
      <dgm:spPr/>
      <dgm:t>
        <a:bodyPr/>
        <a:lstStyle/>
        <a:p>
          <a:endParaRPr lang="en-IN"/>
        </a:p>
      </dgm:t>
    </dgm:pt>
    <dgm:pt modelId="{4B39E663-54F4-496C-AFC5-52BD6F720460}" type="sibTrans" cxnId="{B885E28F-DB27-4FC6-8230-2E444850F9BF}">
      <dgm:prSet/>
      <dgm:spPr/>
      <dgm:t>
        <a:bodyPr/>
        <a:lstStyle/>
        <a:p>
          <a:endParaRPr lang="en-US"/>
        </a:p>
      </dgm:t>
    </dgm:pt>
    <dgm:pt modelId="{CEADAF8A-0111-4D32-9D8C-A50E86230905}">
      <dgm:prSet phldrT="[Text]" phldr="0"/>
      <dgm:spPr/>
      <dgm:t>
        <a:bodyPr/>
        <a:lstStyle/>
        <a:p>
          <a:pPr rtl="0"/>
          <a:r>
            <a:rPr lang="en-US" b="0" dirty="0"/>
            <a:t>Evaluate</a:t>
          </a:r>
          <a:r>
            <a:rPr lang="en-US" b="1" dirty="0"/>
            <a:t> </a:t>
          </a:r>
          <a:r>
            <a:rPr lang="en-US" b="0" dirty="0"/>
            <a:t>the</a:t>
          </a:r>
          <a:r>
            <a:rPr lang="en-US" b="1" dirty="0"/>
            <a:t> </a:t>
          </a:r>
          <a:r>
            <a:rPr lang="en-US" b="0" dirty="0"/>
            <a:t>model</a:t>
          </a:r>
        </a:p>
      </dgm:t>
    </dgm:pt>
    <dgm:pt modelId="{404A2D1B-6F29-4C0C-944E-BBA18F166779}" type="parTrans" cxnId="{4BB2888D-6EB7-4D52-8F41-90FED644EAF5}">
      <dgm:prSet/>
      <dgm:spPr/>
      <dgm:t>
        <a:bodyPr/>
        <a:lstStyle/>
        <a:p>
          <a:endParaRPr lang="en-IN"/>
        </a:p>
      </dgm:t>
    </dgm:pt>
    <dgm:pt modelId="{6E29DA3E-0265-4896-A767-05C6EF029294}" type="sibTrans" cxnId="{4BB2888D-6EB7-4D52-8F41-90FED644EAF5}">
      <dgm:prSet/>
      <dgm:spPr/>
      <dgm:t>
        <a:bodyPr/>
        <a:lstStyle/>
        <a:p>
          <a:endParaRPr lang="en-IN"/>
        </a:p>
      </dgm:t>
    </dgm:pt>
    <dgm:pt modelId="{A19892FD-F2DA-48D0-879D-E948468E70BA}" type="pres">
      <dgm:prSet presAssocID="{2972655C-B45A-4636-AE69-98133C5878C0}" presName="Name0" presStyleCnt="0">
        <dgm:presLayoutVars>
          <dgm:dir/>
          <dgm:resizeHandles val="exact"/>
        </dgm:presLayoutVars>
      </dgm:prSet>
      <dgm:spPr/>
    </dgm:pt>
    <dgm:pt modelId="{5085E7C1-328A-4A9A-9FB3-B7865D584036}" type="pres">
      <dgm:prSet presAssocID="{2972655C-B45A-4636-AE69-98133C5878C0}" presName="cycle" presStyleCnt="0"/>
      <dgm:spPr/>
    </dgm:pt>
    <dgm:pt modelId="{2FAD5EBC-A470-4BB9-BC74-E921F56FEB61}" type="pres">
      <dgm:prSet presAssocID="{849F5384-C6EC-4C45-ADAC-0C18BB21E7FA}" presName="nodeFirstNode" presStyleLbl="node1" presStyleIdx="0" presStyleCnt="5">
        <dgm:presLayoutVars>
          <dgm:bulletEnabled val="1"/>
        </dgm:presLayoutVars>
      </dgm:prSet>
      <dgm:spPr/>
    </dgm:pt>
    <dgm:pt modelId="{34FBB2CF-E7C9-469D-818F-19EE48E0C973}" type="pres">
      <dgm:prSet presAssocID="{15CBE2D4-8D9B-4B1D-9378-0686C4AED80A}" presName="sibTransFirstNode" presStyleLbl="bgShp" presStyleIdx="0" presStyleCnt="1"/>
      <dgm:spPr/>
    </dgm:pt>
    <dgm:pt modelId="{522B2946-182F-4068-859D-6C060304B902}" type="pres">
      <dgm:prSet presAssocID="{0A1A1753-C8CF-4E66-A75D-BCE6D3D08C87}" presName="nodeFollowingNodes" presStyleLbl="node1" presStyleIdx="1" presStyleCnt="5" custRadScaleRad="114088" custRadScaleInc="7215">
        <dgm:presLayoutVars>
          <dgm:bulletEnabled val="1"/>
        </dgm:presLayoutVars>
      </dgm:prSet>
      <dgm:spPr/>
    </dgm:pt>
    <dgm:pt modelId="{DE0088D0-4BB9-444F-9827-238DCEE47726}" type="pres">
      <dgm:prSet presAssocID="{8C704675-5F07-4E36-9FAB-DB342C2C6C81}" presName="nodeFollowingNodes" presStyleLbl="node1" presStyleIdx="2" presStyleCnt="5" custRadScaleRad="111647" custRadScaleInc="-20756">
        <dgm:presLayoutVars>
          <dgm:bulletEnabled val="1"/>
        </dgm:presLayoutVars>
      </dgm:prSet>
      <dgm:spPr/>
    </dgm:pt>
    <dgm:pt modelId="{9803F7BF-90FB-4BA8-915D-130DA2722BC4}" type="pres">
      <dgm:prSet presAssocID="{CEADAF8A-0111-4D32-9D8C-A50E86230905}" presName="nodeFollowingNodes" presStyleLbl="node1" presStyleIdx="3" presStyleCnt="5" custRadScaleRad="107782" custRadScaleInc="18318">
        <dgm:presLayoutVars>
          <dgm:bulletEnabled val="1"/>
        </dgm:presLayoutVars>
      </dgm:prSet>
      <dgm:spPr/>
    </dgm:pt>
    <dgm:pt modelId="{CE0EE40E-A7E5-4D2F-A291-5AC82539BACD}" type="pres">
      <dgm:prSet presAssocID="{D8119C40-135D-4FF3-BE74-DCE0CB64E456}" presName="nodeFollowingNodes" presStyleLbl="node1" presStyleIdx="4" presStyleCnt="5" custRadScaleRad="113025" custRadScaleInc="-6234">
        <dgm:presLayoutVars>
          <dgm:bulletEnabled val="1"/>
        </dgm:presLayoutVars>
      </dgm:prSet>
      <dgm:spPr/>
    </dgm:pt>
  </dgm:ptLst>
  <dgm:cxnLst>
    <dgm:cxn modelId="{DAF7690F-1F0B-4853-9189-3C9596D8B22B}" type="presOf" srcId="{0A1A1753-C8CF-4E66-A75D-BCE6D3D08C87}" destId="{522B2946-182F-4068-859D-6C060304B902}" srcOrd="0" destOrd="0" presId="urn:microsoft.com/office/officeart/2005/8/layout/cycle3"/>
    <dgm:cxn modelId="{B8B3981A-D05C-411D-A9A8-5F25A4C95478}" type="presOf" srcId="{15CBE2D4-8D9B-4B1D-9378-0686C4AED80A}" destId="{34FBB2CF-E7C9-469D-818F-19EE48E0C973}" srcOrd="0" destOrd="0" presId="urn:microsoft.com/office/officeart/2005/8/layout/cycle3"/>
    <dgm:cxn modelId="{A7F08328-E6B8-4CBF-B8C9-8055E105476B}" type="presOf" srcId="{8C704675-5F07-4E36-9FAB-DB342C2C6C81}" destId="{DE0088D0-4BB9-444F-9827-238DCEE47726}" srcOrd="0" destOrd="0" presId="urn:microsoft.com/office/officeart/2005/8/layout/cycle3"/>
    <dgm:cxn modelId="{2C831C42-7E73-43B4-B59D-B27174AC9B8B}" srcId="{2972655C-B45A-4636-AE69-98133C5878C0}" destId="{8C704675-5F07-4E36-9FAB-DB342C2C6C81}" srcOrd="2" destOrd="0" parTransId="{75BFD0D1-7F5F-43FD-B9C9-0A706748364A}" sibTransId="{FBE6702D-6509-42F0-B78B-F7E86A0E8709}"/>
    <dgm:cxn modelId="{E70EE646-9106-406A-AB9B-B2234983F08B}" srcId="{2972655C-B45A-4636-AE69-98133C5878C0}" destId="{849F5384-C6EC-4C45-ADAC-0C18BB21E7FA}" srcOrd="0" destOrd="0" parTransId="{8B44E2B4-1858-46BD-892C-19E955206BB2}" sibTransId="{15CBE2D4-8D9B-4B1D-9378-0686C4AED80A}"/>
    <dgm:cxn modelId="{AE30B87E-03C9-43E3-85D8-AAD36F4C9982}" type="presOf" srcId="{849F5384-C6EC-4C45-ADAC-0C18BB21E7FA}" destId="{2FAD5EBC-A470-4BB9-BC74-E921F56FEB61}" srcOrd="0" destOrd="0" presId="urn:microsoft.com/office/officeart/2005/8/layout/cycle3"/>
    <dgm:cxn modelId="{4BB2888D-6EB7-4D52-8F41-90FED644EAF5}" srcId="{2972655C-B45A-4636-AE69-98133C5878C0}" destId="{CEADAF8A-0111-4D32-9D8C-A50E86230905}" srcOrd="3" destOrd="0" parTransId="{404A2D1B-6F29-4C0C-944E-BBA18F166779}" sibTransId="{6E29DA3E-0265-4896-A767-05C6EF029294}"/>
    <dgm:cxn modelId="{B885E28F-DB27-4FC6-8230-2E444850F9BF}" srcId="{2972655C-B45A-4636-AE69-98133C5878C0}" destId="{0A1A1753-C8CF-4E66-A75D-BCE6D3D08C87}" srcOrd="1" destOrd="0" parTransId="{B7A0FF2E-F4A6-405B-9099-89E2DC39B9BE}" sibTransId="{4B39E663-54F4-496C-AFC5-52BD6F720460}"/>
    <dgm:cxn modelId="{F54B2BA1-EFD7-4C7D-8656-76DC1D6D5B2D}" type="presOf" srcId="{CEADAF8A-0111-4D32-9D8C-A50E86230905}" destId="{9803F7BF-90FB-4BA8-915D-130DA2722BC4}" srcOrd="0" destOrd="0" presId="urn:microsoft.com/office/officeart/2005/8/layout/cycle3"/>
    <dgm:cxn modelId="{332601B0-0580-46F4-B37F-2224A55D9793}" type="presOf" srcId="{2972655C-B45A-4636-AE69-98133C5878C0}" destId="{A19892FD-F2DA-48D0-879D-E948468E70BA}" srcOrd="0" destOrd="0" presId="urn:microsoft.com/office/officeart/2005/8/layout/cycle3"/>
    <dgm:cxn modelId="{1830ABB4-F557-4A78-BD51-A89ED133E21C}" type="presOf" srcId="{D8119C40-135D-4FF3-BE74-DCE0CB64E456}" destId="{CE0EE40E-A7E5-4D2F-A291-5AC82539BACD}" srcOrd="0" destOrd="0" presId="urn:microsoft.com/office/officeart/2005/8/layout/cycle3"/>
    <dgm:cxn modelId="{0B8669F2-FD0D-42DF-80EC-A5C5BF17E4DF}" srcId="{2972655C-B45A-4636-AE69-98133C5878C0}" destId="{D8119C40-135D-4FF3-BE74-DCE0CB64E456}" srcOrd="4" destOrd="0" parTransId="{88C75089-F511-4EFB-A794-3ED1691D6FF4}" sibTransId="{F04B0151-8D79-42AE-B838-E754BF82AC14}"/>
    <dgm:cxn modelId="{61DBE94A-FFAE-434D-920B-0710A7B68FDA}" type="presParOf" srcId="{A19892FD-F2DA-48D0-879D-E948468E70BA}" destId="{5085E7C1-328A-4A9A-9FB3-B7865D584036}" srcOrd="0" destOrd="0" presId="urn:microsoft.com/office/officeart/2005/8/layout/cycle3"/>
    <dgm:cxn modelId="{71D05F1C-AC0F-4145-955F-97814B490972}" type="presParOf" srcId="{5085E7C1-328A-4A9A-9FB3-B7865D584036}" destId="{2FAD5EBC-A470-4BB9-BC74-E921F56FEB61}" srcOrd="0" destOrd="0" presId="urn:microsoft.com/office/officeart/2005/8/layout/cycle3"/>
    <dgm:cxn modelId="{FE08F2A8-9758-447D-9AEB-BCB1CBD4F4B0}" type="presParOf" srcId="{5085E7C1-328A-4A9A-9FB3-B7865D584036}" destId="{34FBB2CF-E7C9-469D-818F-19EE48E0C973}" srcOrd="1" destOrd="0" presId="urn:microsoft.com/office/officeart/2005/8/layout/cycle3"/>
    <dgm:cxn modelId="{6C66A17F-DA24-4FE5-8B66-C49703BD6946}" type="presParOf" srcId="{5085E7C1-328A-4A9A-9FB3-B7865D584036}" destId="{522B2946-182F-4068-859D-6C060304B902}" srcOrd="2" destOrd="0" presId="urn:microsoft.com/office/officeart/2005/8/layout/cycle3"/>
    <dgm:cxn modelId="{0457F4B1-AAA4-45B4-8B28-0B3ED2C14EB1}" type="presParOf" srcId="{5085E7C1-328A-4A9A-9FB3-B7865D584036}" destId="{DE0088D0-4BB9-444F-9827-238DCEE47726}" srcOrd="3" destOrd="0" presId="urn:microsoft.com/office/officeart/2005/8/layout/cycle3"/>
    <dgm:cxn modelId="{E80EF974-BD0F-410C-85F3-BAE0A8BDC5E3}" type="presParOf" srcId="{5085E7C1-328A-4A9A-9FB3-B7865D584036}" destId="{9803F7BF-90FB-4BA8-915D-130DA2722BC4}" srcOrd="4" destOrd="0" presId="urn:microsoft.com/office/officeart/2005/8/layout/cycle3"/>
    <dgm:cxn modelId="{E9BD015E-6134-4230-A272-CD64B1EFC767}" type="presParOf" srcId="{5085E7C1-328A-4A9A-9FB3-B7865D584036}" destId="{CE0EE40E-A7E5-4D2F-A291-5AC82539BACD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521F6F-F687-49F7-9071-C00D4E2E559B}" type="doc">
      <dgm:prSet loTypeId="urn:microsoft.com/office/officeart/2005/8/layout/hierarchy3" loCatId="list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7A5BC886-52DF-4757-9A93-7E4A02BEA673}">
      <dgm:prSet phldrT="[Text]"/>
      <dgm:spPr/>
      <dgm:t>
        <a:bodyPr/>
        <a:lstStyle/>
        <a:p>
          <a:r>
            <a:rPr lang="en-IN" dirty="0"/>
            <a:t>For Regression</a:t>
          </a:r>
        </a:p>
      </dgm:t>
    </dgm:pt>
    <dgm:pt modelId="{811BFCDF-ED4A-42C3-B652-89EB902C5FB9}" type="parTrans" cxnId="{5CEB23FD-30DC-4D60-8537-73A27A937A19}">
      <dgm:prSet/>
      <dgm:spPr/>
      <dgm:t>
        <a:bodyPr/>
        <a:lstStyle/>
        <a:p>
          <a:endParaRPr lang="en-IN"/>
        </a:p>
      </dgm:t>
    </dgm:pt>
    <dgm:pt modelId="{E84DF9D5-1E45-4CD9-99B3-3D29A5C75091}" type="sibTrans" cxnId="{5CEB23FD-30DC-4D60-8537-73A27A937A19}">
      <dgm:prSet/>
      <dgm:spPr/>
      <dgm:t>
        <a:bodyPr/>
        <a:lstStyle/>
        <a:p>
          <a:endParaRPr lang="en-IN"/>
        </a:p>
      </dgm:t>
    </dgm:pt>
    <dgm:pt modelId="{B17E755E-8745-4752-BDCB-5FDAA559E5CE}">
      <dgm:prSet phldrT="[Text]"/>
      <dgm:spPr/>
      <dgm:t>
        <a:bodyPr/>
        <a:lstStyle/>
        <a:p>
          <a:r>
            <a:rPr lang="en-IN" dirty="0"/>
            <a:t>Mean absolute error</a:t>
          </a:r>
        </a:p>
      </dgm:t>
    </dgm:pt>
    <dgm:pt modelId="{D32E310A-AF3D-4149-AB0B-11702A5E0618}" type="parTrans" cxnId="{0B4CD66B-74CB-422D-A7CD-D7BC70BFEF29}">
      <dgm:prSet/>
      <dgm:spPr/>
      <dgm:t>
        <a:bodyPr/>
        <a:lstStyle/>
        <a:p>
          <a:endParaRPr lang="en-IN"/>
        </a:p>
      </dgm:t>
    </dgm:pt>
    <dgm:pt modelId="{E005AB4F-35DD-401C-81D1-4394A15333F0}" type="sibTrans" cxnId="{0B4CD66B-74CB-422D-A7CD-D7BC70BFEF29}">
      <dgm:prSet/>
      <dgm:spPr/>
      <dgm:t>
        <a:bodyPr/>
        <a:lstStyle/>
        <a:p>
          <a:endParaRPr lang="en-IN"/>
        </a:p>
      </dgm:t>
    </dgm:pt>
    <dgm:pt modelId="{2A3CA466-AF8E-437A-995F-58C9FC1EB711}">
      <dgm:prSet phldrT="[Text]"/>
      <dgm:spPr/>
      <dgm:t>
        <a:bodyPr/>
        <a:lstStyle/>
        <a:p>
          <a:r>
            <a:rPr lang="en-IN" dirty="0"/>
            <a:t>Root mean squared error</a:t>
          </a:r>
        </a:p>
      </dgm:t>
    </dgm:pt>
    <dgm:pt modelId="{28C0DB1B-7DD2-41B0-A441-622D933BE96A}" type="parTrans" cxnId="{89CAA29D-C7DC-48F6-9E56-E4140767AE23}">
      <dgm:prSet/>
      <dgm:spPr/>
      <dgm:t>
        <a:bodyPr/>
        <a:lstStyle/>
        <a:p>
          <a:endParaRPr lang="en-IN"/>
        </a:p>
      </dgm:t>
    </dgm:pt>
    <dgm:pt modelId="{C8DBDED3-2E9F-4693-976B-27AAF2AC9599}" type="sibTrans" cxnId="{89CAA29D-C7DC-48F6-9E56-E4140767AE23}">
      <dgm:prSet/>
      <dgm:spPr/>
      <dgm:t>
        <a:bodyPr/>
        <a:lstStyle/>
        <a:p>
          <a:endParaRPr lang="en-IN"/>
        </a:p>
      </dgm:t>
    </dgm:pt>
    <dgm:pt modelId="{34DA8DDE-BE4E-4D13-B57C-96D804505DD1}">
      <dgm:prSet phldrT="[Text]"/>
      <dgm:spPr/>
      <dgm:t>
        <a:bodyPr/>
        <a:lstStyle/>
        <a:p>
          <a:r>
            <a:rPr lang="en-IN" dirty="0"/>
            <a:t>For Classification</a:t>
          </a:r>
        </a:p>
      </dgm:t>
    </dgm:pt>
    <dgm:pt modelId="{9C407A41-D716-44AD-A63E-CF56CA5BD98A}" type="parTrans" cxnId="{11B41067-7554-4053-BDDE-1855BA30061E}">
      <dgm:prSet/>
      <dgm:spPr/>
      <dgm:t>
        <a:bodyPr/>
        <a:lstStyle/>
        <a:p>
          <a:endParaRPr lang="en-IN"/>
        </a:p>
      </dgm:t>
    </dgm:pt>
    <dgm:pt modelId="{B1C407A9-2F23-46D4-B843-8C556D4C630E}" type="sibTrans" cxnId="{11B41067-7554-4053-BDDE-1855BA30061E}">
      <dgm:prSet/>
      <dgm:spPr/>
      <dgm:t>
        <a:bodyPr/>
        <a:lstStyle/>
        <a:p>
          <a:endParaRPr lang="en-IN"/>
        </a:p>
      </dgm:t>
    </dgm:pt>
    <dgm:pt modelId="{21797B62-CC50-48BE-9778-D0A1EF12BC14}">
      <dgm:prSet phldrT="[Text]"/>
      <dgm:spPr/>
      <dgm:t>
        <a:bodyPr/>
        <a:lstStyle/>
        <a:p>
          <a:r>
            <a:rPr lang="en-IN" dirty="0"/>
            <a:t>Accuracy score</a:t>
          </a:r>
        </a:p>
      </dgm:t>
    </dgm:pt>
    <dgm:pt modelId="{98071230-5D1A-4380-B810-46BE7C6DEE3A}" type="parTrans" cxnId="{A9C286ED-2E96-4EA5-9130-ACA4C07569D9}">
      <dgm:prSet/>
      <dgm:spPr/>
      <dgm:t>
        <a:bodyPr/>
        <a:lstStyle/>
        <a:p>
          <a:endParaRPr lang="en-IN"/>
        </a:p>
      </dgm:t>
    </dgm:pt>
    <dgm:pt modelId="{C719CC7C-A0CE-4C57-A95B-1E6C883C1796}" type="sibTrans" cxnId="{A9C286ED-2E96-4EA5-9130-ACA4C07569D9}">
      <dgm:prSet/>
      <dgm:spPr/>
      <dgm:t>
        <a:bodyPr/>
        <a:lstStyle/>
        <a:p>
          <a:endParaRPr lang="en-IN"/>
        </a:p>
      </dgm:t>
    </dgm:pt>
    <dgm:pt modelId="{AEC794E2-4665-4A4D-B940-62DFA703A5B5}">
      <dgm:prSet phldrT="[Text]"/>
      <dgm:spPr/>
      <dgm:t>
        <a:bodyPr/>
        <a:lstStyle/>
        <a:p>
          <a:r>
            <a:rPr lang="en-IN" dirty="0"/>
            <a:t>Precision and Recall</a:t>
          </a:r>
        </a:p>
      </dgm:t>
    </dgm:pt>
    <dgm:pt modelId="{044C6A80-4A26-4BFF-8338-B43F945AC2DE}" type="parTrans" cxnId="{1487BB47-CF9C-4F5B-945B-3663D8C649AB}">
      <dgm:prSet/>
      <dgm:spPr/>
      <dgm:t>
        <a:bodyPr/>
        <a:lstStyle/>
        <a:p>
          <a:endParaRPr lang="en-IN"/>
        </a:p>
      </dgm:t>
    </dgm:pt>
    <dgm:pt modelId="{A5A2648A-F0CD-46D4-9DE8-5BC6F17BC785}" type="sibTrans" cxnId="{1487BB47-CF9C-4F5B-945B-3663D8C649AB}">
      <dgm:prSet/>
      <dgm:spPr/>
      <dgm:t>
        <a:bodyPr/>
        <a:lstStyle/>
        <a:p>
          <a:endParaRPr lang="en-IN"/>
        </a:p>
      </dgm:t>
    </dgm:pt>
    <dgm:pt modelId="{1272309F-E6BF-48CE-AAB1-B4B5FC60D61F}">
      <dgm:prSet phldrT="[Text]"/>
      <dgm:spPr/>
      <dgm:t>
        <a:bodyPr/>
        <a:lstStyle/>
        <a:p>
          <a:r>
            <a:rPr lang="en-IN" dirty="0"/>
            <a:t>Mean squared error</a:t>
          </a:r>
        </a:p>
      </dgm:t>
    </dgm:pt>
    <dgm:pt modelId="{01ACE04B-934F-4E6A-BE21-C657E1E7F152}" type="parTrans" cxnId="{7AE6BB4C-9973-4635-8E36-A72F8ABCF26E}">
      <dgm:prSet/>
      <dgm:spPr/>
      <dgm:t>
        <a:bodyPr/>
        <a:lstStyle/>
        <a:p>
          <a:endParaRPr lang="en-IN"/>
        </a:p>
      </dgm:t>
    </dgm:pt>
    <dgm:pt modelId="{7E65D781-8BA7-4DB8-9CD9-19678E52602C}" type="sibTrans" cxnId="{7AE6BB4C-9973-4635-8E36-A72F8ABCF26E}">
      <dgm:prSet/>
      <dgm:spPr/>
      <dgm:t>
        <a:bodyPr/>
        <a:lstStyle/>
        <a:p>
          <a:endParaRPr lang="en-IN"/>
        </a:p>
      </dgm:t>
    </dgm:pt>
    <dgm:pt modelId="{8AF9302D-0669-48A3-9A3B-3917252C7D78}">
      <dgm:prSet phldrT="[Text]"/>
      <dgm:spPr/>
      <dgm:t>
        <a:bodyPr/>
        <a:lstStyle/>
        <a:p>
          <a:r>
            <a:rPr lang="en-IN" dirty="0"/>
            <a:t>R - squared</a:t>
          </a:r>
        </a:p>
      </dgm:t>
    </dgm:pt>
    <dgm:pt modelId="{270D76CC-7B0E-4D17-BEDB-14E308703D36}" type="parTrans" cxnId="{BAF6A2C8-EF70-439F-A901-FE0F0854512C}">
      <dgm:prSet/>
      <dgm:spPr/>
      <dgm:t>
        <a:bodyPr/>
        <a:lstStyle/>
        <a:p>
          <a:endParaRPr lang="en-IN"/>
        </a:p>
      </dgm:t>
    </dgm:pt>
    <dgm:pt modelId="{25F80429-47A4-45E4-81FD-4DDB2F4B541C}" type="sibTrans" cxnId="{BAF6A2C8-EF70-439F-A901-FE0F0854512C}">
      <dgm:prSet/>
      <dgm:spPr/>
      <dgm:t>
        <a:bodyPr/>
        <a:lstStyle/>
        <a:p>
          <a:endParaRPr lang="en-IN"/>
        </a:p>
      </dgm:t>
    </dgm:pt>
    <dgm:pt modelId="{A46407A5-6282-4513-A427-9C2BB8024CE7}">
      <dgm:prSet phldrT="[Text]"/>
      <dgm:spPr/>
      <dgm:t>
        <a:bodyPr/>
        <a:lstStyle/>
        <a:p>
          <a:r>
            <a:rPr lang="en-IN" dirty="0"/>
            <a:t>Adjusted R - squared</a:t>
          </a:r>
        </a:p>
      </dgm:t>
    </dgm:pt>
    <dgm:pt modelId="{0CD68B42-B92F-433D-B4E6-FC5BD9947EFA}" type="parTrans" cxnId="{E5301221-5031-48BD-9302-35A88DE52F71}">
      <dgm:prSet/>
      <dgm:spPr/>
      <dgm:t>
        <a:bodyPr/>
        <a:lstStyle/>
        <a:p>
          <a:endParaRPr lang="en-IN"/>
        </a:p>
      </dgm:t>
    </dgm:pt>
    <dgm:pt modelId="{EE7256F3-3EF3-447A-97B8-9BC868E4FA06}" type="sibTrans" cxnId="{E5301221-5031-48BD-9302-35A88DE52F71}">
      <dgm:prSet/>
      <dgm:spPr/>
      <dgm:t>
        <a:bodyPr/>
        <a:lstStyle/>
        <a:p>
          <a:endParaRPr lang="en-IN"/>
        </a:p>
      </dgm:t>
    </dgm:pt>
    <dgm:pt modelId="{64401939-9817-499A-BE64-DD7869B3ECFF}">
      <dgm:prSet phldrT="[Text]"/>
      <dgm:spPr/>
      <dgm:t>
        <a:bodyPr/>
        <a:lstStyle/>
        <a:p>
          <a:r>
            <a:rPr lang="en-IN" dirty="0"/>
            <a:t>Confusion matrix</a:t>
          </a:r>
        </a:p>
      </dgm:t>
    </dgm:pt>
    <dgm:pt modelId="{D2AEC1F1-58FB-48D5-A971-8391FA0B57E7}" type="parTrans" cxnId="{E2C0E90E-76A5-401E-AA52-F7CE123FE8F7}">
      <dgm:prSet/>
      <dgm:spPr/>
      <dgm:t>
        <a:bodyPr/>
        <a:lstStyle/>
        <a:p>
          <a:endParaRPr lang="en-IN"/>
        </a:p>
      </dgm:t>
    </dgm:pt>
    <dgm:pt modelId="{B7CE9EB6-EE80-45C8-8654-F46EB7DB087D}" type="sibTrans" cxnId="{E2C0E90E-76A5-401E-AA52-F7CE123FE8F7}">
      <dgm:prSet/>
      <dgm:spPr/>
      <dgm:t>
        <a:bodyPr/>
        <a:lstStyle/>
        <a:p>
          <a:endParaRPr lang="en-IN"/>
        </a:p>
      </dgm:t>
    </dgm:pt>
    <dgm:pt modelId="{92CA0941-0FE8-42E1-8730-A54170339374}">
      <dgm:prSet phldrT="[Text]"/>
      <dgm:spPr/>
      <dgm:t>
        <a:bodyPr/>
        <a:lstStyle/>
        <a:p>
          <a:r>
            <a:rPr lang="en-IN" dirty="0"/>
            <a:t>F1 – score</a:t>
          </a:r>
        </a:p>
      </dgm:t>
    </dgm:pt>
    <dgm:pt modelId="{32AE294D-4ABB-4C43-9A95-CDD1719414DC}" type="parTrans" cxnId="{BDDC10EF-8438-484D-824F-D813C88A8252}">
      <dgm:prSet/>
      <dgm:spPr/>
      <dgm:t>
        <a:bodyPr/>
        <a:lstStyle/>
        <a:p>
          <a:endParaRPr lang="en-IN"/>
        </a:p>
      </dgm:t>
    </dgm:pt>
    <dgm:pt modelId="{B27BB36D-4C6A-43AC-8276-ADD984E9A2A3}" type="sibTrans" cxnId="{BDDC10EF-8438-484D-824F-D813C88A8252}">
      <dgm:prSet/>
      <dgm:spPr/>
      <dgm:t>
        <a:bodyPr/>
        <a:lstStyle/>
        <a:p>
          <a:endParaRPr lang="en-IN"/>
        </a:p>
      </dgm:t>
    </dgm:pt>
    <dgm:pt modelId="{D6570F92-B9C9-4CC5-B672-CC40D91DE5BD}">
      <dgm:prSet phldrT="[Text]"/>
      <dgm:spPr/>
      <dgm:t>
        <a:bodyPr/>
        <a:lstStyle/>
        <a:p>
          <a:r>
            <a:rPr lang="en-IN" dirty="0"/>
            <a:t>AUC – ROC Curve</a:t>
          </a:r>
        </a:p>
      </dgm:t>
    </dgm:pt>
    <dgm:pt modelId="{1D3CADB8-D8E6-4787-95AE-FA8DA19F23B7}" type="parTrans" cxnId="{0E664690-BADB-49D8-A276-2F0A72426A3B}">
      <dgm:prSet/>
      <dgm:spPr/>
      <dgm:t>
        <a:bodyPr/>
        <a:lstStyle/>
        <a:p>
          <a:endParaRPr lang="en-IN"/>
        </a:p>
      </dgm:t>
    </dgm:pt>
    <dgm:pt modelId="{668C9677-D478-4854-8E4A-6C3D1F0C647E}" type="sibTrans" cxnId="{0E664690-BADB-49D8-A276-2F0A72426A3B}">
      <dgm:prSet/>
      <dgm:spPr/>
      <dgm:t>
        <a:bodyPr/>
        <a:lstStyle/>
        <a:p>
          <a:endParaRPr lang="en-IN"/>
        </a:p>
      </dgm:t>
    </dgm:pt>
    <dgm:pt modelId="{F9B91F0C-72ED-46C6-BCF7-10C1C6ACE17C}" type="pres">
      <dgm:prSet presAssocID="{E3521F6F-F687-49F7-9071-C00D4E2E559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2593936-2106-4D08-8DE3-6BA6743E52A2}" type="pres">
      <dgm:prSet presAssocID="{7A5BC886-52DF-4757-9A93-7E4A02BEA673}" presName="root" presStyleCnt="0"/>
      <dgm:spPr/>
    </dgm:pt>
    <dgm:pt modelId="{E64810A8-A0DA-4C6F-9BD5-540AA3F92652}" type="pres">
      <dgm:prSet presAssocID="{7A5BC886-52DF-4757-9A93-7E4A02BEA673}" presName="rootComposite" presStyleCnt="0"/>
      <dgm:spPr/>
    </dgm:pt>
    <dgm:pt modelId="{610E4F40-81F5-4FDB-AC26-3D28FC658DC3}" type="pres">
      <dgm:prSet presAssocID="{7A5BC886-52DF-4757-9A93-7E4A02BEA673}" presName="rootText" presStyleLbl="node1" presStyleIdx="0" presStyleCnt="2" custScaleX="167310"/>
      <dgm:spPr/>
    </dgm:pt>
    <dgm:pt modelId="{386B3ACA-2798-40F7-8175-D7378C69751A}" type="pres">
      <dgm:prSet presAssocID="{7A5BC886-52DF-4757-9A93-7E4A02BEA673}" presName="rootConnector" presStyleLbl="node1" presStyleIdx="0" presStyleCnt="2"/>
      <dgm:spPr/>
    </dgm:pt>
    <dgm:pt modelId="{EEC8B451-F987-41E0-9217-2A5BFFB3DD28}" type="pres">
      <dgm:prSet presAssocID="{7A5BC886-52DF-4757-9A93-7E4A02BEA673}" presName="childShape" presStyleCnt="0"/>
      <dgm:spPr/>
    </dgm:pt>
    <dgm:pt modelId="{8DEEDBA6-B89D-426B-A503-EF661177B7C0}" type="pres">
      <dgm:prSet presAssocID="{D32E310A-AF3D-4149-AB0B-11702A5E0618}" presName="Name13" presStyleLbl="parChTrans1D2" presStyleIdx="0" presStyleCnt="10"/>
      <dgm:spPr/>
    </dgm:pt>
    <dgm:pt modelId="{E2ABEC41-F6FC-465A-8074-76F03DA0307F}" type="pres">
      <dgm:prSet presAssocID="{B17E755E-8745-4752-BDCB-5FDAA559E5CE}" presName="childText" presStyleLbl="bgAcc1" presStyleIdx="0" presStyleCnt="10" custScaleX="134446">
        <dgm:presLayoutVars>
          <dgm:bulletEnabled val="1"/>
        </dgm:presLayoutVars>
      </dgm:prSet>
      <dgm:spPr/>
    </dgm:pt>
    <dgm:pt modelId="{D04605A3-3130-4475-B491-D861932B0617}" type="pres">
      <dgm:prSet presAssocID="{01ACE04B-934F-4E6A-BE21-C657E1E7F152}" presName="Name13" presStyleLbl="parChTrans1D2" presStyleIdx="1" presStyleCnt="10"/>
      <dgm:spPr/>
    </dgm:pt>
    <dgm:pt modelId="{88B01FC7-E5EC-4BA7-BCFD-63DBD1670222}" type="pres">
      <dgm:prSet presAssocID="{1272309F-E6BF-48CE-AAB1-B4B5FC60D61F}" presName="childText" presStyleLbl="bgAcc1" presStyleIdx="1" presStyleCnt="10" custScaleX="134446" custLinFactNeighborY="-9322">
        <dgm:presLayoutVars>
          <dgm:bulletEnabled val="1"/>
        </dgm:presLayoutVars>
      </dgm:prSet>
      <dgm:spPr/>
    </dgm:pt>
    <dgm:pt modelId="{7EDA2454-A2AB-4644-B5D5-A6ECC6D7F22A}" type="pres">
      <dgm:prSet presAssocID="{28C0DB1B-7DD2-41B0-A441-622D933BE96A}" presName="Name13" presStyleLbl="parChTrans1D2" presStyleIdx="2" presStyleCnt="10"/>
      <dgm:spPr/>
    </dgm:pt>
    <dgm:pt modelId="{91D48455-946C-41A8-A23C-BDBAD025E2E5}" type="pres">
      <dgm:prSet presAssocID="{2A3CA466-AF8E-437A-995F-58C9FC1EB711}" presName="childText" presStyleLbl="bgAcc1" presStyleIdx="2" presStyleCnt="10" custScaleX="134446">
        <dgm:presLayoutVars>
          <dgm:bulletEnabled val="1"/>
        </dgm:presLayoutVars>
      </dgm:prSet>
      <dgm:spPr/>
    </dgm:pt>
    <dgm:pt modelId="{E793330C-D55F-4B43-B8AF-881F374023CB}" type="pres">
      <dgm:prSet presAssocID="{270D76CC-7B0E-4D17-BEDB-14E308703D36}" presName="Name13" presStyleLbl="parChTrans1D2" presStyleIdx="3" presStyleCnt="10"/>
      <dgm:spPr/>
    </dgm:pt>
    <dgm:pt modelId="{8BDC727F-45FD-4FC3-B0CC-39349814F3FF}" type="pres">
      <dgm:prSet presAssocID="{8AF9302D-0669-48A3-9A3B-3917252C7D78}" presName="childText" presStyleLbl="bgAcc1" presStyleIdx="3" presStyleCnt="10" custScaleX="134446">
        <dgm:presLayoutVars>
          <dgm:bulletEnabled val="1"/>
        </dgm:presLayoutVars>
      </dgm:prSet>
      <dgm:spPr/>
    </dgm:pt>
    <dgm:pt modelId="{D30B4808-0FBA-41E3-9621-52DD58C0C614}" type="pres">
      <dgm:prSet presAssocID="{0CD68B42-B92F-433D-B4E6-FC5BD9947EFA}" presName="Name13" presStyleLbl="parChTrans1D2" presStyleIdx="4" presStyleCnt="10"/>
      <dgm:spPr/>
    </dgm:pt>
    <dgm:pt modelId="{91ABB4FE-850C-4DA3-BE63-DF72D8FBDEB2}" type="pres">
      <dgm:prSet presAssocID="{A46407A5-6282-4513-A427-9C2BB8024CE7}" presName="childText" presStyleLbl="bgAcc1" presStyleIdx="4" presStyleCnt="10" custScaleX="134446">
        <dgm:presLayoutVars>
          <dgm:bulletEnabled val="1"/>
        </dgm:presLayoutVars>
      </dgm:prSet>
      <dgm:spPr/>
    </dgm:pt>
    <dgm:pt modelId="{A6F39904-85C0-42FF-B67C-465E3D4199EA}" type="pres">
      <dgm:prSet presAssocID="{34DA8DDE-BE4E-4D13-B57C-96D804505DD1}" presName="root" presStyleCnt="0"/>
      <dgm:spPr/>
    </dgm:pt>
    <dgm:pt modelId="{2E7075AD-3DAA-40C1-A03D-1BB22532E9AC}" type="pres">
      <dgm:prSet presAssocID="{34DA8DDE-BE4E-4D13-B57C-96D804505DD1}" presName="rootComposite" presStyleCnt="0"/>
      <dgm:spPr/>
    </dgm:pt>
    <dgm:pt modelId="{EBEFE324-9B2C-4F1C-A07C-DB1B6283D69F}" type="pres">
      <dgm:prSet presAssocID="{34DA8DDE-BE4E-4D13-B57C-96D804505DD1}" presName="rootText" presStyleLbl="node1" presStyleIdx="1" presStyleCnt="2" custScaleX="167310"/>
      <dgm:spPr/>
    </dgm:pt>
    <dgm:pt modelId="{4BC3FDD8-B02B-40FF-A63C-C0DD7F94B521}" type="pres">
      <dgm:prSet presAssocID="{34DA8DDE-BE4E-4D13-B57C-96D804505DD1}" presName="rootConnector" presStyleLbl="node1" presStyleIdx="1" presStyleCnt="2"/>
      <dgm:spPr/>
    </dgm:pt>
    <dgm:pt modelId="{ED91A821-7272-4927-B3F3-A6750B1927DD}" type="pres">
      <dgm:prSet presAssocID="{34DA8DDE-BE4E-4D13-B57C-96D804505DD1}" presName="childShape" presStyleCnt="0"/>
      <dgm:spPr/>
    </dgm:pt>
    <dgm:pt modelId="{0C2281C1-7A86-4DF5-A490-3797118520C7}" type="pres">
      <dgm:prSet presAssocID="{98071230-5D1A-4380-B810-46BE7C6DEE3A}" presName="Name13" presStyleLbl="parChTrans1D2" presStyleIdx="5" presStyleCnt="10"/>
      <dgm:spPr/>
    </dgm:pt>
    <dgm:pt modelId="{12362871-34C6-481E-8132-7495C44DEC37}" type="pres">
      <dgm:prSet presAssocID="{21797B62-CC50-48BE-9778-D0A1EF12BC14}" presName="childText" presStyleLbl="bgAcc1" presStyleIdx="5" presStyleCnt="10" custScaleX="134446">
        <dgm:presLayoutVars>
          <dgm:bulletEnabled val="1"/>
        </dgm:presLayoutVars>
      </dgm:prSet>
      <dgm:spPr/>
    </dgm:pt>
    <dgm:pt modelId="{822DE84B-0877-4DFE-9A6F-01CF5750F316}" type="pres">
      <dgm:prSet presAssocID="{D2AEC1F1-58FB-48D5-A971-8391FA0B57E7}" presName="Name13" presStyleLbl="parChTrans1D2" presStyleIdx="6" presStyleCnt="10"/>
      <dgm:spPr/>
    </dgm:pt>
    <dgm:pt modelId="{873D6ACF-CD9C-45B2-B300-C9D0E51CCA19}" type="pres">
      <dgm:prSet presAssocID="{64401939-9817-499A-BE64-DD7869B3ECFF}" presName="childText" presStyleLbl="bgAcc1" presStyleIdx="6" presStyleCnt="10" custScaleX="134446" custLinFactNeighborY="-9322">
        <dgm:presLayoutVars>
          <dgm:bulletEnabled val="1"/>
        </dgm:presLayoutVars>
      </dgm:prSet>
      <dgm:spPr/>
    </dgm:pt>
    <dgm:pt modelId="{6543F3AD-56EF-4FD2-8DDE-F9F99789F86C}" type="pres">
      <dgm:prSet presAssocID="{044C6A80-4A26-4BFF-8338-B43F945AC2DE}" presName="Name13" presStyleLbl="parChTrans1D2" presStyleIdx="7" presStyleCnt="10"/>
      <dgm:spPr/>
    </dgm:pt>
    <dgm:pt modelId="{5FF33F84-7B17-4A11-B326-5538D604E8B9}" type="pres">
      <dgm:prSet presAssocID="{AEC794E2-4665-4A4D-B940-62DFA703A5B5}" presName="childText" presStyleLbl="bgAcc1" presStyleIdx="7" presStyleCnt="10" custScaleX="134446" custLinFactNeighborY="-9322">
        <dgm:presLayoutVars>
          <dgm:bulletEnabled val="1"/>
        </dgm:presLayoutVars>
      </dgm:prSet>
      <dgm:spPr/>
    </dgm:pt>
    <dgm:pt modelId="{93640B90-C3A4-415D-9823-32C391F60D87}" type="pres">
      <dgm:prSet presAssocID="{32AE294D-4ABB-4C43-9A95-CDD1719414DC}" presName="Name13" presStyleLbl="parChTrans1D2" presStyleIdx="8" presStyleCnt="10"/>
      <dgm:spPr/>
    </dgm:pt>
    <dgm:pt modelId="{DC87CF3B-BE38-48D1-9A27-32675FB849F4}" type="pres">
      <dgm:prSet presAssocID="{92CA0941-0FE8-42E1-8730-A54170339374}" presName="childText" presStyleLbl="bgAcc1" presStyleIdx="8" presStyleCnt="10" custScaleX="134446">
        <dgm:presLayoutVars>
          <dgm:bulletEnabled val="1"/>
        </dgm:presLayoutVars>
      </dgm:prSet>
      <dgm:spPr/>
    </dgm:pt>
    <dgm:pt modelId="{5A6B6D99-DA0A-43D0-AFCD-91D9124AB646}" type="pres">
      <dgm:prSet presAssocID="{1D3CADB8-D8E6-4787-95AE-FA8DA19F23B7}" presName="Name13" presStyleLbl="parChTrans1D2" presStyleIdx="9" presStyleCnt="10"/>
      <dgm:spPr/>
    </dgm:pt>
    <dgm:pt modelId="{93188F1E-80E6-4F62-8F8F-AF4B93DD4A0C}" type="pres">
      <dgm:prSet presAssocID="{D6570F92-B9C9-4CC5-B672-CC40D91DE5BD}" presName="childText" presStyleLbl="bgAcc1" presStyleIdx="9" presStyleCnt="10" custScaleX="134446">
        <dgm:presLayoutVars>
          <dgm:bulletEnabled val="1"/>
        </dgm:presLayoutVars>
      </dgm:prSet>
      <dgm:spPr/>
    </dgm:pt>
  </dgm:ptLst>
  <dgm:cxnLst>
    <dgm:cxn modelId="{E2C0E90E-76A5-401E-AA52-F7CE123FE8F7}" srcId="{34DA8DDE-BE4E-4D13-B57C-96D804505DD1}" destId="{64401939-9817-499A-BE64-DD7869B3ECFF}" srcOrd="1" destOrd="0" parTransId="{D2AEC1F1-58FB-48D5-A971-8391FA0B57E7}" sibTransId="{B7CE9EB6-EE80-45C8-8654-F46EB7DB087D}"/>
    <dgm:cxn modelId="{E5301221-5031-48BD-9302-35A88DE52F71}" srcId="{7A5BC886-52DF-4757-9A93-7E4A02BEA673}" destId="{A46407A5-6282-4513-A427-9C2BB8024CE7}" srcOrd="4" destOrd="0" parTransId="{0CD68B42-B92F-433D-B4E6-FC5BD9947EFA}" sibTransId="{EE7256F3-3EF3-447A-97B8-9BC868E4FA06}"/>
    <dgm:cxn modelId="{1EBEBD2B-E759-49C9-9B4E-453B3B812D92}" type="presOf" srcId="{270D76CC-7B0E-4D17-BEDB-14E308703D36}" destId="{E793330C-D55F-4B43-B8AF-881F374023CB}" srcOrd="0" destOrd="0" presId="urn:microsoft.com/office/officeart/2005/8/layout/hierarchy3"/>
    <dgm:cxn modelId="{091D2C32-334F-4286-A699-4C520D07DBEA}" type="presOf" srcId="{34DA8DDE-BE4E-4D13-B57C-96D804505DD1}" destId="{EBEFE324-9B2C-4F1C-A07C-DB1B6283D69F}" srcOrd="0" destOrd="0" presId="urn:microsoft.com/office/officeart/2005/8/layout/hierarchy3"/>
    <dgm:cxn modelId="{001F543A-D9E6-45A4-ACD4-BC5615C231D2}" type="presOf" srcId="{01ACE04B-934F-4E6A-BE21-C657E1E7F152}" destId="{D04605A3-3130-4475-B491-D861932B0617}" srcOrd="0" destOrd="0" presId="urn:microsoft.com/office/officeart/2005/8/layout/hierarchy3"/>
    <dgm:cxn modelId="{D7E01C3F-6602-456F-AEBA-1A5FBF9CBC78}" type="presOf" srcId="{D6570F92-B9C9-4CC5-B672-CC40D91DE5BD}" destId="{93188F1E-80E6-4F62-8F8F-AF4B93DD4A0C}" srcOrd="0" destOrd="0" presId="urn:microsoft.com/office/officeart/2005/8/layout/hierarchy3"/>
    <dgm:cxn modelId="{39CA6160-8C9D-4096-A583-5D332FCF310B}" type="presOf" srcId="{1D3CADB8-D8E6-4787-95AE-FA8DA19F23B7}" destId="{5A6B6D99-DA0A-43D0-AFCD-91D9124AB646}" srcOrd="0" destOrd="0" presId="urn:microsoft.com/office/officeart/2005/8/layout/hierarchy3"/>
    <dgm:cxn modelId="{D0D77A64-12CF-47BA-B42D-BE6D6E873EF4}" type="presOf" srcId="{7A5BC886-52DF-4757-9A93-7E4A02BEA673}" destId="{386B3ACA-2798-40F7-8175-D7378C69751A}" srcOrd="1" destOrd="0" presId="urn:microsoft.com/office/officeart/2005/8/layout/hierarchy3"/>
    <dgm:cxn modelId="{BC764765-DB5A-42A0-871F-21C53FE64D8D}" type="presOf" srcId="{34DA8DDE-BE4E-4D13-B57C-96D804505DD1}" destId="{4BC3FDD8-B02B-40FF-A63C-C0DD7F94B521}" srcOrd="1" destOrd="0" presId="urn:microsoft.com/office/officeart/2005/8/layout/hierarchy3"/>
    <dgm:cxn modelId="{11B41067-7554-4053-BDDE-1855BA30061E}" srcId="{E3521F6F-F687-49F7-9071-C00D4E2E559B}" destId="{34DA8DDE-BE4E-4D13-B57C-96D804505DD1}" srcOrd="1" destOrd="0" parTransId="{9C407A41-D716-44AD-A63E-CF56CA5BD98A}" sibTransId="{B1C407A9-2F23-46D4-B843-8C556D4C630E}"/>
    <dgm:cxn modelId="{1487BB47-CF9C-4F5B-945B-3663D8C649AB}" srcId="{34DA8DDE-BE4E-4D13-B57C-96D804505DD1}" destId="{AEC794E2-4665-4A4D-B940-62DFA703A5B5}" srcOrd="2" destOrd="0" parTransId="{044C6A80-4A26-4BFF-8338-B43F945AC2DE}" sibTransId="{A5A2648A-F0CD-46D4-9DE8-5BC6F17BC785}"/>
    <dgm:cxn modelId="{D1D9106A-CE00-46CF-ADAB-20E66809B0FC}" type="presOf" srcId="{98071230-5D1A-4380-B810-46BE7C6DEE3A}" destId="{0C2281C1-7A86-4DF5-A490-3797118520C7}" srcOrd="0" destOrd="0" presId="urn:microsoft.com/office/officeart/2005/8/layout/hierarchy3"/>
    <dgm:cxn modelId="{9BD2F96A-D2AA-47C7-9920-222C1FF00208}" type="presOf" srcId="{92CA0941-0FE8-42E1-8730-A54170339374}" destId="{DC87CF3B-BE38-48D1-9A27-32675FB849F4}" srcOrd="0" destOrd="0" presId="urn:microsoft.com/office/officeart/2005/8/layout/hierarchy3"/>
    <dgm:cxn modelId="{A2D31A6B-61CB-4C19-BE54-3C3F23B985AB}" type="presOf" srcId="{2A3CA466-AF8E-437A-995F-58C9FC1EB711}" destId="{91D48455-946C-41A8-A23C-BDBAD025E2E5}" srcOrd="0" destOrd="0" presId="urn:microsoft.com/office/officeart/2005/8/layout/hierarchy3"/>
    <dgm:cxn modelId="{0B4CD66B-74CB-422D-A7CD-D7BC70BFEF29}" srcId="{7A5BC886-52DF-4757-9A93-7E4A02BEA673}" destId="{B17E755E-8745-4752-BDCB-5FDAA559E5CE}" srcOrd="0" destOrd="0" parTransId="{D32E310A-AF3D-4149-AB0B-11702A5E0618}" sibTransId="{E005AB4F-35DD-401C-81D1-4394A15333F0}"/>
    <dgm:cxn modelId="{7AE6BB4C-9973-4635-8E36-A72F8ABCF26E}" srcId="{7A5BC886-52DF-4757-9A93-7E4A02BEA673}" destId="{1272309F-E6BF-48CE-AAB1-B4B5FC60D61F}" srcOrd="1" destOrd="0" parTransId="{01ACE04B-934F-4E6A-BE21-C657E1E7F152}" sibTransId="{7E65D781-8BA7-4DB8-9CD9-19678E52602C}"/>
    <dgm:cxn modelId="{14AC3C86-33B8-4AF6-854C-3CBBAF6BA3CF}" type="presOf" srcId="{E3521F6F-F687-49F7-9071-C00D4E2E559B}" destId="{F9B91F0C-72ED-46C6-BCF7-10C1C6ACE17C}" srcOrd="0" destOrd="0" presId="urn:microsoft.com/office/officeart/2005/8/layout/hierarchy3"/>
    <dgm:cxn modelId="{0E664690-BADB-49D8-A276-2F0A72426A3B}" srcId="{34DA8DDE-BE4E-4D13-B57C-96D804505DD1}" destId="{D6570F92-B9C9-4CC5-B672-CC40D91DE5BD}" srcOrd="4" destOrd="0" parTransId="{1D3CADB8-D8E6-4787-95AE-FA8DA19F23B7}" sibTransId="{668C9677-D478-4854-8E4A-6C3D1F0C647E}"/>
    <dgm:cxn modelId="{6CA3CD96-211A-43FC-873B-A57B8C6F0AE8}" type="presOf" srcId="{D32E310A-AF3D-4149-AB0B-11702A5E0618}" destId="{8DEEDBA6-B89D-426B-A503-EF661177B7C0}" srcOrd="0" destOrd="0" presId="urn:microsoft.com/office/officeart/2005/8/layout/hierarchy3"/>
    <dgm:cxn modelId="{C359F099-A6B0-4DB4-9183-EFC91718C06C}" type="presOf" srcId="{D2AEC1F1-58FB-48D5-A971-8391FA0B57E7}" destId="{822DE84B-0877-4DFE-9A6F-01CF5750F316}" srcOrd="0" destOrd="0" presId="urn:microsoft.com/office/officeart/2005/8/layout/hierarchy3"/>
    <dgm:cxn modelId="{89CAA29D-C7DC-48F6-9E56-E4140767AE23}" srcId="{7A5BC886-52DF-4757-9A93-7E4A02BEA673}" destId="{2A3CA466-AF8E-437A-995F-58C9FC1EB711}" srcOrd="2" destOrd="0" parTransId="{28C0DB1B-7DD2-41B0-A441-622D933BE96A}" sibTransId="{C8DBDED3-2E9F-4693-976B-27AAF2AC9599}"/>
    <dgm:cxn modelId="{385C63AE-3464-4969-B695-B5C38E94127E}" type="presOf" srcId="{1272309F-E6BF-48CE-AAB1-B4B5FC60D61F}" destId="{88B01FC7-E5EC-4BA7-BCFD-63DBD1670222}" srcOrd="0" destOrd="0" presId="urn:microsoft.com/office/officeart/2005/8/layout/hierarchy3"/>
    <dgm:cxn modelId="{645E1DB0-9EB5-417F-81E6-02F499074F53}" type="presOf" srcId="{0CD68B42-B92F-433D-B4E6-FC5BD9947EFA}" destId="{D30B4808-0FBA-41E3-9621-52DD58C0C614}" srcOrd="0" destOrd="0" presId="urn:microsoft.com/office/officeart/2005/8/layout/hierarchy3"/>
    <dgm:cxn modelId="{880750C1-08E9-44B6-94D9-57F0EFA35F25}" type="presOf" srcId="{8AF9302D-0669-48A3-9A3B-3917252C7D78}" destId="{8BDC727F-45FD-4FC3-B0CC-39349814F3FF}" srcOrd="0" destOrd="0" presId="urn:microsoft.com/office/officeart/2005/8/layout/hierarchy3"/>
    <dgm:cxn modelId="{BAF6A2C8-EF70-439F-A901-FE0F0854512C}" srcId="{7A5BC886-52DF-4757-9A93-7E4A02BEA673}" destId="{8AF9302D-0669-48A3-9A3B-3917252C7D78}" srcOrd="3" destOrd="0" parTransId="{270D76CC-7B0E-4D17-BEDB-14E308703D36}" sibTransId="{25F80429-47A4-45E4-81FD-4DDB2F4B541C}"/>
    <dgm:cxn modelId="{B6860ED7-E8D4-4C9B-B5D9-F1A367B627D5}" type="presOf" srcId="{7A5BC886-52DF-4757-9A93-7E4A02BEA673}" destId="{610E4F40-81F5-4FDB-AC26-3D28FC658DC3}" srcOrd="0" destOrd="0" presId="urn:microsoft.com/office/officeart/2005/8/layout/hierarchy3"/>
    <dgm:cxn modelId="{6276D0E4-362D-4C56-93E4-8DC7F7F5DA76}" type="presOf" srcId="{044C6A80-4A26-4BFF-8338-B43F945AC2DE}" destId="{6543F3AD-56EF-4FD2-8DDE-F9F99789F86C}" srcOrd="0" destOrd="0" presId="urn:microsoft.com/office/officeart/2005/8/layout/hierarchy3"/>
    <dgm:cxn modelId="{96DA73E7-4E03-4780-BC10-2B52B3A1F4AE}" type="presOf" srcId="{32AE294D-4ABB-4C43-9A95-CDD1719414DC}" destId="{93640B90-C3A4-415D-9823-32C391F60D87}" srcOrd="0" destOrd="0" presId="urn:microsoft.com/office/officeart/2005/8/layout/hierarchy3"/>
    <dgm:cxn modelId="{089D58E9-BE87-4A34-B61D-306EB86B160E}" type="presOf" srcId="{21797B62-CC50-48BE-9778-D0A1EF12BC14}" destId="{12362871-34C6-481E-8132-7495C44DEC37}" srcOrd="0" destOrd="0" presId="urn:microsoft.com/office/officeart/2005/8/layout/hierarchy3"/>
    <dgm:cxn modelId="{02910DEB-803D-428C-B65C-95CD545EC670}" type="presOf" srcId="{28C0DB1B-7DD2-41B0-A441-622D933BE96A}" destId="{7EDA2454-A2AB-4644-B5D5-A6ECC6D7F22A}" srcOrd="0" destOrd="0" presId="urn:microsoft.com/office/officeart/2005/8/layout/hierarchy3"/>
    <dgm:cxn modelId="{A9C286ED-2E96-4EA5-9130-ACA4C07569D9}" srcId="{34DA8DDE-BE4E-4D13-B57C-96D804505DD1}" destId="{21797B62-CC50-48BE-9778-D0A1EF12BC14}" srcOrd="0" destOrd="0" parTransId="{98071230-5D1A-4380-B810-46BE7C6DEE3A}" sibTransId="{C719CC7C-A0CE-4C57-A95B-1E6C883C1796}"/>
    <dgm:cxn modelId="{BDDC10EF-8438-484D-824F-D813C88A8252}" srcId="{34DA8DDE-BE4E-4D13-B57C-96D804505DD1}" destId="{92CA0941-0FE8-42E1-8730-A54170339374}" srcOrd="3" destOrd="0" parTransId="{32AE294D-4ABB-4C43-9A95-CDD1719414DC}" sibTransId="{B27BB36D-4C6A-43AC-8276-ADD984E9A2A3}"/>
    <dgm:cxn modelId="{319CD5EF-A9D7-4FBE-99D1-2891DEE5DD46}" type="presOf" srcId="{64401939-9817-499A-BE64-DD7869B3ECFF}" destId="{873D6ACF-CD9C-45B2-B300-C9D0E51CCA19}" srcOrd="0" destOrd="0" presId="urn:microsoft.com/office/officeart/2005/8/layout/hierarchy3"/>
    <dgm:cxn modelId="{8ACCE8F0-A4BC-487F-AAEE-F0AABE69E376}" type="presOf" srcId="{B17E755E-8745-4752-BDCB-5FDAA559E5CE}" destId="{E2ABEC41-F6FC-465A-8074-76F03DA0307F}" srcOrd="0" destOrd="0" presId="urn:microsoft.com/office/officeart/2005/8/layout/hierarchy3"/>
    <dgm:cxn modelId="{1E523BF5-181E-4C60-B6F6-958C14889EF4}" type="presOf" srcId="{A46407A5-6282-4513-A427-9C2BB8024CE7}" destId="{91ABB4FE-850C-4DA3-BE63-DF72D8FBDEB2}" srcOrd="0" destOrd="0" presId="urn:microsoft.com/office/officeart/2005/8/layout/hierarchy3"/>
    <dgm:cxn modelId="{B606DDF5-A1FD-4005-A43D-4A354C0DE7FF}" type="presOf" srcId="{AEC794E2-4665-4A4D-B940-62DFA703A5B5}" destId="{5FF33F84-7B17-4A11-B326-5538D604E8B9}" srcOrd="0" destOrd="0" presId="urn:microsoft.com/office/officeart/2005/8/layout/hierarchy3"/>
    <dgm:cxn modelId="{5CEB23FD-30DC-4D60-8537-73A27A937A19}" srcId="{E3521F6F-F687-49F7-9071-C00D4E2E559B}" destId="{7A5BC886-52DF-4757-9A93-7E4A02BEA673}" srcOrd="0" destOrd="0" parTransId="{811BFCDF-ED4A-42C3-B652-89EB902C5FB9}" sibTransId="{E84DF9D5-1E45-4CD9-99B3-3D29A5C75091}"/>
    <dgm:cxn modelId="{F865EA77-3858-4226-9D82-BEE867D4529E}" type="presParOf" srcId="{F9B91F0C-72ED-46C6-BCF7-10C1C6ACE17C}" destId="{C2593936-2106-4D08-8DE3-6BA6743E52A2}" srcOrd="0" destOrd="0" presId="urn:microsoft.com/office/officeart/2005/8/layout/hierarchy3"/>
    <dgm:cxn modelId="{4C839C02-4F1C-4861-BF66-92F44926149E}" type="presParOf" srcId="{C2593936-2106-4D08-8DE3-6BA6743E52A2}" destId="{E64810A8-A0DA-4C6F-9BD5-540AA3F92652}" srcOrd="0" destOrd="0" presId="urn:microsoft.com/office/officeart/2005/8/layout/hierarchy3"/>
    <dgm:cxn modelId="{D38AF9C0-DC86-4C0B-9BD6-9E998336FE64}" type="presParOf" srcId="{E64810A8-A0DA-4C6F-9BD5-540AA3F92652}" destId="{610E4F40-81F5-4FDB-AC26-3D28FC658DC3}" srcOrd="0" destOrd="0" presId="urn:microsoft.com/office/officeart/2005/8/layout/hierarchy3"/>
    <dgm:cxn modelId="{A1711597-6334-40E4-BE45-D41420005183}" type="presParOf" srcId="{E64810A8-A0DA-4C6F-9BD5-540AA3F92652}" destId="{386B3ACA-2798-40F7-8175-D7378C69751A}" srcOrd="1" destOrd="0" presId="urn:microsoft.com/office/officeart/2005/8/layout/hierarchy3"/>
    <dgm:cxn modelId="{B9AF3442-543B-43A7-8CFD-A67574AFDD70}" type="presParOf" srcId="{C2593936-2106-4D08-8DE3-6BA6743E52A2}" destId="{EEC8B451-F987-41E0-9217-2A5BFFB3DD28}" srcOrd="1" destOrd="0" presId="urn:microsoft.com/office/officeart/2005/8/layout/hierarchy3"/>
    <dgm:cxn modelId="{A5DB437C-9DFF-4956-8BA3-3EB91D443555}" type="presParOf" srcId="{EEC8B451-F987-41E0-9217-2A5BFFB3DD28}" destId="{8DEEDBA6-B89D-426B-A503-EF661177B7C0}" srcOrd="0" destOrd="0" presId="urn:microsoft.com/office/officeart/2005/8/layout/hierarchy3"/>
    <dgm:cxn modelId="{E026CA0D-F47B-4032-A081-BE24F762DE93}" type="presParOf" srcId="{EEC8B451-F987-41E0-9217-2A5BFFB3DD28}" destId="{E2ABEC41-F6FC-465A-8074-76F03DA0307F}" srcOrd="1" destOrd="0" presId="urn:microsoft.com/office/officeart/2005/8/layout/hierarchy3"/>
    <dgm:cxn modelId="{C70AC997-D9D6-4496-92E7-B6F83A694EE0}" type="presParOf" srcId="{EEC8B451-F987-41E0-9217-2A5BFFB3DD28}" destId="{D04605A3-3130-4475-B491-D861932B0617}" srcOrd="2" destOrd="0" presId="urn:microsoft.com/office/officeart/2005/8/layout/hierarchy3"/>
    <dgm:cxn modelId="{1839FBBA-9336-48D2-8578-8F1A45B0D1F8}" type="presParOf" srcId="{EEC8B451-F987-41E0-9217-2A5BFFB3DD28}" destId="{88B01FC7-E5EC-4BA7-BCFD-63DBD1670222}" srcOrd="3" destOrd="0" presId="urn:microsoft.com/office/officeart/2005/8/layout/hierarchy3"/>
    <dgm:cxn modelId="{8E60EF7C-77E4-48AD-8391-B9CFCE382DA4}" type="presParOf" srcId="{EEC8B451-F987-41E0-9217-2A5BFFB3DD28}" destId="{7EDA2454-A2AB-4644-B5D5-A6ECC6D7F22A}" srcOrd="4" destOrd="0" presId="urn:microsoft.com/office/officeart/2005/8/layout/hierarchy3"/>
    <dgm:cxn modelId="{6BC22FAD-FC9E-41FB-BBD7-FE3E40FE3CE4}" type="presParOf" srcId="{EEC8B451-F987-41E0-9217-2A5BFFB3DD28}" destId="{91D48455-946C-41A8-A23C-BDBAD025E2E5}" srcOrd="5" destOrd="0" presId="urn:microsoft.com/office/officeart/2005/8/layout/hierarchy3"/>
    <dgm:cxn modelId="{A9D8D073-CC0B-4BD0-A36D-F3AB5CA44086}" type="presParOf" srcId="{EEC8B451-F987-41E0-9217-2A5BFFB3DD28}" destId="{E793330C-D55F-4B43-B8AF-881F374023CB}" srcOrd="6" destOrd="0" presId="urn:microsoft.com/office/officeart/2005/8/layout/hierarchy3"/>
    <dgm:cxn modelId="{77B72914-96C8-4F59-B57B-16F71CFD2465}" type="presParOf" srcId="{EEC8B451-F987-41E0-9217-2A5BFFB3DD28}" destId="{8BDC727F-45FD-4FC3-B0CC-39349814F3FF}" srcOrd="7" destOrd="0" presId="urn:microsoft.com/office/officeart/2005/8/layout/hierarchy3"/>
    <dgm:cxn modelId="{A7E68364-C3E4-4178-8EBD-FECBD0281C0D}" type="presParOf" srcId="{EEC8B451-F987-41E0-9217-2A5BFFB3DD28}" destId="{D30B4808-0FBA-41E3-9621-52DD58C0C614}" srcOrd="8" destOrd="0" presId="urn:microsoft.com/office/officeart/2005/8/layout/hierarchy3"/>
    <dgm:cxn modelId="{BFE217B9-B4B4-4E06-A1D0-D44E96094B36}" type="presParOf" srcId="{EEC8B451-F987-41E0-9217-2A5BFFB3DD28}" destId="{91ABB4FE-850C-4DA3-BE63-DF72D8FBDEB2}" srcOrd="9" destOrd="0" presId="urn:microsoft.com/office/officeart/2005/8/layout/hierarchy3"/>
    <dgm:cxn modelId="{CDB3BE57-905C-415F-BBEF-EF9302555845}" type="presParOf" srcId="{F9B91F0C-72ED-46C6-BCF7-10C1C6ACE17C}" destId="{A6F39904-85C0-42FF-B67C-465E3D4199EA}" srcOrd="1" destOrd="0" presId="urn:microsoft.com/office/officeart/2005/8/layout/hierarchy3"/>
    <dgm:cxn modelId="{400DC3FD-1A8A-4FFD-89CD-E5681E9F88AC}" type="presParOf" srcId="{A6F39904-85C0-42FF-B67C-465E3D4199EA}" destId="{2E7075AD-3DAA-40C1-A03D-1BB22532E9AC}" srcOrd="0" destOrd="0" presId="urn:microsoft.com/office/officeart/2005/8/layout/hierarchy3"/>
    <dgm:cxn modelId="{18624197-5DE9-412F-B3C6-9ABA42DAAFC4}" type="presParOf" srcId="{2E7075AD-3DAA-40C1-A03D-1BB22532E9AC}" destId="{EBEFE324-9B2C-4F1C-A07C-DB1B6283D69F}" srcOrd="0" destOrd="0" presId="urn:microsoft.com/office/officeart/2005/8/layout/hierarchy3"/>
    <dgm:cxn modelId="{C9E22C9F-9755-4AF2-A2AE-D6C6773EE39D}" type="presParOf" srcId="{2E7075AD-3DAA-40C1-A03D-1BB22532E9AC}" destId="{4BC3FDD8-B02B-40FF-A63C-C0DD7F94B521}" srcOrd="1" destOrd="0" presId="urn:microsoft.com/office/officeart/2005/8/layout/hierarchy3"/>
    <dgm:cxn modelId="{2187CD6F-1A78-4A78-A298-D764254A82AD}" type="presParOf" srcId="{A6F39904-85C0-42FF-B67C-465E3D4199EA}" destId="{ED91A821-7272-4927-B3F3-A6750B1927DD}" srcOrd="1" destOrd="0" presId="urn:microsoft.com/office/officeart/2005/8/layout/hierarchy3"/>
    <dgm:cxn modelId="{BA5D2917-7115-4B5B-8831-F62867DD19E4}" type="presParOf" srcId="{ED91A821-7272-4927-B3F3-A6750B1927DD}" destId="{0C2281C1-7A86-4DF5-A490-3797118520C7}" srcOrd="0" destOrd="0" presId="urn:microsoft.com/office/officeart/2005/8/layout/hierarchy3"/>
    <dgm:cxn modelId="{3780DC44-F090-485E-8978-ABBA6BC810DB}" type="presParOf" srcId="{ED91A821-7272-4927-B3F3-A6750B1927DD}" destId="{12362871-34C6-481E-8132-7495C44DEC37}" srcOrd="1" destOrd="0" presId="urn:microsoft.com/office/officeart/2005/8/layout/hierarchy3"/>
    <dgm:cxn modelId="{1EE41B7B-534B-46AA-A74F-279EC18DF6C1}" type="presParOf" srcId="{ED91A821-7272-4927-B3F3-A6750B1927DD}" destId="{822DE84B-0877-4DFE-9A6F-01CF5750F316}" srcOrd="2" destOrd="0" presId="urn:microsoft.com/office/officeart/2005/8/layout/hierarchy3"/>
    <dgm:cxn modelId="{CA1E56EE-2D52-4EE9-95D1-C9C39B70181A}" type="presParOf" srcId="{ED91A821-7272-4927-B3F3-A6750B1927DD}" destId="{873D6ACF-CD9C-45B2-B300-C9D0E51CCA19}" srcOrd="3" destOrd="0" presId="urn:microsoft.com/office/officeart/2005/8/layout/hierarchy3"/>
    <dgm:cxn modelId="{D2D80117-ADA1-48DD-AD2E-2D0374A4EFDE}" type="presParOf" srcId="{ED91A821-7272-4927-B3F3-A6750B1927DD}" destId="{6543F3AD-56EF-4FD2-8DDE-F9F99789F86C}" srcOrd="4" destOrd="0" presId="urn:microsoft.com/office/officeart/2005/8/layout/hierarchy3"/>
    <dgm:cxn modelId="{645D6A23-E75C-474E-9A42-722530F250AD}" type="presParOf" srcId="{ED91A821-7272-4927-B3F3-A6750B1927DD}" destId="{5FF33F84-7B17-4A11-B326-5538D604E8B9}" srcOrd="5" destOrd="0" presId="urn:microsoft.com/office/officeart/2005/8/layout/hierarchy3"/>
    <dgm:cxn modelId="{8F51F0A2-EC05-43DF-91C7-83E97644933B}" type="presParOf" srcId="{ED91A821-7272-4927-B3F3-A6750B1927DD}" destId="{93640B90-C3A4-415D-9823-32C391F60D87}" srcOrd="6" destOrd="0" presId="urn:microsoft.com/office/officeart/2005/8/layout/hierarchy3"/>
    <dgm:cxn modelId="{E317116B-D796-4DA6-9318-C046544F88A4}" type="presParOf" srcId="{ED91A821-7272-4927-B3F3-A6750B1927DD}" destId="{DC87CF3B-BE38-48D1-9A27-32675FB849F4}" srcOrd="7" destOrd="0" presId="urn:microsoft.com/office/officeart/2005/8/layout/hierarchy3"/>
    <dgm:cxn modelId="{9EBC712C-CB11-45F3-B5C7-0F08C86EE088}" type="presParOf" srcId="{ED91A821-7272-4927-B3F3-A6750B1927DD}" destId="{5A6B6D99-DA0A-43D0-AFCD-91D9124AB646}" srcOrd="8" destOrd="0" presId="urn:microsoft.com/office/officeart/2005/8/layout/hierarchy3"/>
    <dgm:cxn modelId="{7F5F19FF-69CC-499D-9C78-6AB45A581205}" type="presParOf" srcId="{ED91A821-7272-4927-B3F3-A6750B1927DD}" destId="{93188F1E-80E6-4F62-8F8F-AF4B93DD4A0C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B9EF4F-3745-439E-BC6E-F2CE3D2AAD6F}">
      <dsp:nvSpPr>
        <dsp:cNvPr id="0" name=""/>
        <dsp:cNvSpPr/>
      </dsp:nvSpPr>
      <dsp:spPr>
        <a:xfrm>
          <a:off x="5364892" y="2710"/>
          <a:ext cx="1004082" cy="65265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latin typeface="Calibri Light" panose="020F0302020204030204"/>
            </a:rPr>
            <a:t>Data Collection</a:t>
          </a:r>
        </a:p>
      </dsp:txBody>
      <dsp:txXfrm>
        <a:off x="5396752" y="34570"/>
        <a:ext cx="940362" cy="588933"/>
      </dsp:txXfrm>
    </dsp:sp>
    <dsp:sp modelId="{30C27BA1-8F28-4C20-93AC-FB6141F359E7}">
      <dsp:nvSpPr>
        <dsp:cNvPr id="0" name=""/>
        <dsp:cNvSpPr/>
      </dsp:nvSpPr>
      <dsp:spPr>
        <a:xfrm>
          <a:off x="4004648" y="329037"/>
          <a:ext cx="3724570" cy="3724570"/>
        </a:xfrm>
        <a:custGeom>
          <a:avLst/>
          <a:gdLst/>
          <a:ahLst/>
          <a:cxnLst/>
          <a:rect l="0" t="0" r="0" b="0"/>
          <a:pathLst>
            <a:path>
              <a:moveTo>
                <a:pt x="2370967" y="70819"/>
              </a:moveTo>
              <a:arcTo wR="1862285" hR="1862285" stAng="17151106" swAng="1255680"/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474AD2-DAB8-4D77-9048-64F88DC2BDEC}">
      <dsp:nvSpPr>
        <dsp:cNvPr id="0" name=""/>
        <dsp:cNvSpPr/>
      </dsp:nvSpPr>
      <dsp:spPr>
        <a:xfrm>
          <a:off x="6820885" y="703880"/>
          <a:ext cx="1004082" cy="65265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latin typeface="Calibri Light" panose="020F0302020204030204"/>
            </a:rPr>
            <a:t>Data Pre-processing</a:t>
          </a:r>
          <a:endParaRPr lang="en-US" sz="1300" b="1" kern="1200" dirty="0"/>
        </a:p>
      </dsp:txBody>
      <dsp:txXfrm>
        <a:off x="6852745" y="735740"/>
        <a:ext cx="940362" cy="588933"/>
      </dsp:txXfrm>
    </dsp:sp>
    <dsp:sp modelId="{30024F8B-07E8-468F-914E-A80FE4A13B47}">
      <dsp:nvSpPr>
        <dsp:cNvPr id="0" name=""/>
        <dsp:cNvSpPr/>
      </dsp:nvSpPr>
      <dsp:spPr>
        <a:xfrm>
          <a:off x="4004648" y="329037"/>
          <a:ext cx="3724570" cy="3724570"/>
        </a:xfrm>
        <a:custGeom>
          <a:avLst/>
          <a:gdLst/>
          <a:ahLst/>
          <a:cxnLst/>
          <a:rect l="0" t="0" r="0" b="0"/>
          <a:pathLst>
            <a:path>
              <a:moveTo>
                <a:pt x="3531194" y="1035939"/>
              </a:moveTo>
              <a:arcTo wR="1862285" hR="1862285" stAng="20019485" swAng="1725739"/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84F7D-C4D2-4B6B-9F64-435A5857FEE4}">
      <dsp:nvSpPr>
        <dsp:cNvPr id="0" name=""/>
        <dsp:cNvSpPr/>
      </dsp:nvSpPr>
      <dsp:spPr>
        <a:xfrm>
          <a:off x="7180486" y="2279393"/>
          <a:ext cx="1004082" cy="65265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latin typeface="Calibri Light" panose="020F0302020204030204"/>
            </a:rPr>
            <a:t>Model Selection</a:t>
          </a:r>
          <a:endParaRPr lang="en-US" sz="1300" b="1" kern="1200" dirty="0"/>
        </a:p>
      </dsp:txBody>
      <dsp:txXfrm>
        <a:off x="7212346" y="2311253"/>
        <a:ext cx="940362" cy="588933"/>
      </dsp:txXfrm>
    </dsp:sp>
    <dsp:sp modelId="{8B80B2AE-CF08-4703-B55A-B9ED8DB0D462}">
      <dsp:nvSpPr>
        <dsp:cNvPr id="0" name=""/>
        <dsp:cNvSpPr/>
      </dsp:nvSpPr>
      <dsp:spPr>
        <a:xfrm>
          <a:off x="4004648" y="329037"/>
          <a:ext cx="3724570" cy="3724570"/>
        </a:xfrm>
        <a:custGeom>
          <a:avLst/>
          <a:gdLst/>
          <a:ahLst/>
          <a:cxnLst/>
          <a:rect l="0" t="0" r="0" b="0"/>
          <a:pathLst>
            <a:path>
              <a:moveTo>
                <a:pt x="3567941" y="2609843"/>
              </a:moveTo>
              <a:arcTo wR="1862285" hR="1862285" stAng="1420018" swAng="1358045"/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2864E0-3FA5-4E1F-BF72-2AA8EAF787EA}">
      <dsp:nvSpPr>
        <dsp:cNvPr id="0" name=""/>
        <dsp:cNvSpPr/>
      </dsp:nvSpPr>
      <dsp:spPr>
        <a:xfrm>
          <a:off x="6172907" y="3542856"/>
          <a:ext cx="1004082" cy="65265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latin typeface="Calibri Light" panose="020F0302020204030204"/>
            </a:rPr>
            <a:t>Model Training</a:t>
          </a:r>
          <a:endParaRPr lang="en-US" sz="1300" b="1" kern="1200" dirty="0"/>
        </a:p>
      </dsp:txBody>
      <dsp:txXfrm>
        <a:off x="6204767" y="3574716"/>
        <a:ext cx="940362" cy="588933"/>
      </dsp:txXfrm>
    </dsp:sp>
    <dsp:sp modelId="{75CB68E5-269A-41A1-B5C0-F830FF7A9422}">
      <dsp:nvSpPr>
        <dsp:cNvPr id="0" name=""/>
        <dsp:cNvSpPr/>
      </dsp:nvSpPr>
      <dsp:spPr>
        <a:xfrm>
          <a:off x="4004648" y="329037"/>
          <a:ext cx="3724570" cy="3724570"/>
        </a:xfrm>
        <a:custGeom>
          <a:avLst/>
          <a:gdLst/>
          <a:ahLst/>
          <a:cxnLst/>
          <a:rect l="0" t="0" r="0" b="0"/>
          <a:pathLst>
            <a:path>
              <a:moveTo>
                <a:pt x="2162221" y="3700258"/>
              </a:moveTo>
              <a:arcTo wR="1862285" hR="1862285" stAng="4843901" swAng="1112199"/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72054C-2C9A-43AC-86A8-66A88AD780D3}">
      <dsp:nvSpPr>
        <dsp:cNvPr id="0" name=""/>
        <dsp:cNvSpPr/>
      </dsp:nvSpPr>
      <dsp:spPr>
        <a:xfrm>
          <a:off x="4556877" y="3542856"/>
          <a:ext cx="1004082" cy="65265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latin typeface="Calibri Light" panose="020F0302020204030204"/>
            </a:rPr>
            <a:t>Evaluation</a:t>
          </a:r>
          <a:endParaRPr lang="en-US" sz="1300" b="1" kern="1200" dirty="0"/>
        </a:p>
      </dsp:txBody>
      <dsp:txXfrm>
        <a:off x="4588737" y="3574716"/>
        <a:ext cx="940362" cy="588933"/>
      </dsp:txXfrm>
    </dsp:sp>
    <dsp:sp modelId="{24D68CF1-B01E-4FA8-BA0E-513FA4A43421}">
      <dsp:nvSpPr>
        <dsp:cNvPr id="0" name=""/>
        <dsp:cNvSpPr/>
      </dsp:nvSpPr>
      <dsp:spPr>
        <a:xfrm>
          <a:off x="4004648" y="329037"/>
          <a:ext cx="3724570" cy="3724570"/>
        </a:xfrm>
        <a:custGeom>
          <a:avLst/>
          <a:gdLst/>
          <a:ahLst/>
          <a:cxnLst/>
          <a:rect l="0" t="0" r="0" b="0"/>
          <a:pathLst>
            <a:path>
              <a:moveTo>
                <a:pt x="575689" y="3208679"/>
              </a:moveTo>
              <a:arcTo wR="1862285" hR="1862285" stAng="8021937" swAng="1358045"/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54FA10-8F47-463A-BD45-F428D1F5B011}">
      <dsp:nvSpPr>
        <dsp:cNvPr id="0" name=""/>
        <dsp:cNvSpPr/>
      </dsp:nvSpPr>
      <dsp:spPr>
        <a:xfrm>
          <a:off x="3549298" y="2279393"/>
          <a:ext cx="1004082" cy="65265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latin typeface="Calibri Light" panose="020F0302020204030204"/>
            </a:rPr>
            <a:t>Parameter Tuning </a:t>
          </a:r>
          <a:endParaRPr lang="en-US" sz="1300" b="1" kern="1200" dirty="0"/>
        </a:p>
      </dsp:txBody>
      <dsp:txXfrm>
        <a:off x="3581158" y="2311253"/>
        <a:ext cx="940362" cy="588933"/>
      </dsp:txXfrm>
    </dsp:sp>
    <dsp:sp modelId="{F415235C-2C7D-4FB0-929C-5283CCA4ABA1}">
      <dsp:nvSpPr>
        <dsp:cNvPr id="0" name=""/>
        <dsp:cNvSpPr/>
      </dsp:nvSpPr>
      <dsp:spPr>
        <a:xfrm>
          <a:off x="4004648" y="329037"/>
          <a:ext cx="3724570" cy="3724570"/>
        </a:xfrm>
        <a:custGeom>
          <a:avLst/>
          <a:gdLst/>
          <a:ahLst/>
          <a:cxnLst/>
          <a:rect l="0" t="0" r="0" b="0"/>
          <a:pathLst>
            <a:path>
              <a:moveTo>
                <a:pt x="1661" y="1940932"/>
              </a:moveTo>
              <a:arcTo wR="1862285" hR="1862285" stAng="10654776" swAng="1725739"/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23AF06-E30E-4028-93F7-A191A557C601}">
      <dsp:nvSpPr>
        <dsp:cNvPr id="0" name=""/>
        <dsp:cNvSpPr/>
      </dsp:nvSpPr>
      <dsp:spPr>
        <a:xfrm>
          <a:off x="3908899" y="703880"/>
          <a:ext cx="1004082" cy="65265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latin typeface="Calibri Light" panose="020F0302020204030204"/>
            </a:rPr>
            <a:t>Model Deployment</a:t>
          </a:r>
        </a:p>
      </dsp:txBody>
      <dsp:txXfrm>
        <a:off x="3940759" y="735740"/>
        <a:ext cx="940362" cy="588933"/>
      </dsp:txXfrm>
    </dsp:sp>
    <dsp:sp modelId="{D5A71E6B-71E7-49DB-ADF4-7BA11F1DA96F}">
      <dsp:nvSpPr>
        <dsp:cNvPr id="0" name=""/>
        <dsp:cNvSpPr/>
      </dsp:nvSpPr>
      <dsp:spPr>
        <a:xfrm>
          <a:off x="4004648" y="329037"/>
          <a:ext cx="3724570" cy="3724570"/>
        </a:xfrm>
        <a:custGeom>
          <a:avLst/>
          <a:gdLst/>
          <a:ahLst/>
          <a:cxnLst/>
          <a:rect l="0" t="0" r="0" b="0"/>
          <a:pathLst>
            <a:path>
              <a:moveTo>
                <a:pt x="747259" y="370701"/>
              </a:moveTo>
              <a:arcTo wR="1862285" hR="1862285" stAng="13993214" swAng="1255680"/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FBB2CF-E7C9-469D-818F-19EE48E0C973}">
      <dsp:nvSpPr>
        <dsp:cNvPr id="0" name=""/>
        <dsp:cNvSpPr/>
      </dsp:nvSpPr>
      <dsp:spPr>
        <a:xfrm>
          <a:off x="2793987" y="-28933"/>
          <a:ext cx="4349126" cy="4349126"/>
        </a:xfrm>
        <a:prstGeom prst="circularArrow">
          <a:avLst>
            <a:gd name="adj1" fmla="val 5544"/>
            <a:gd name="adj2" fmla="val 330680"/>
            <a:gd name="adj3" fmla="val 13741157"/>
            <a:gd name="adj4" fmla="val 17407160"/>
            <a:gd name="adj5" fmla="val 5757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AD5EBC-A470-4BB9-BC74-E921F56FEB61}">
      <dsp:nvSpPr>
        <dsp:cNvPr id="0" name=""/>
        <dsp:cNvSpPr/>
      </dsp:nvSpPr>
      <dsp:spPr>
        <a:xfrm>
          <a:off x="3935053" y="310"/>
          <a:ext cx="2066994" cy="103349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 Light" panose="020F0302020204030204"/>
            </a:rPr>
            <a:t>Iterative Process</a:t>
          </a:r>
        </a:p>
      </dsp:txBody>
      <dsp:txXfrm>
        <a:off x="3985504" y="50761"/>
        <a:ext cx="1966092" cy="932595"/>
      </dsp:txXfrm>
    </dsp:sp>
    <dsp:sp modelId="{522B2946-182F-4068-859D-6C060304B902}">
      <dsp:nvSpPr>
        <dsp:cNvPr id="0" name=""/>
        <dsp:cNvSpPr/>
      </dsp:nvSpPr>
      <dsp:spPr>
        <a:xfrm>
          <a:off x="5991026" y="1354858"/>
          <a:ext cx="2066994" cy="103349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 Light" panose="020F0302020204030204"/>
            </a:rPr>
            <a:t>Train-test split the data</a:t>
          </a:r>
          <a:endParaRPr lang="en-US" sz="1800" b="1" kern="1200" dirty="0"/>
        </a:p>
      </dsp:txBody>
      <dsp:txXfrm>
        <a:off x="6041477" y="1405309"/>
        <a:ext cx="1966092" cy="932595"/>
      </dsp:txXfrm>
    </dsp:sp>
    <dsp:sp modelId="{DE0088D0-4BB9-444F-9827-238DCEE47726}">
      <dsp:nvSpPr>
        <dsp:cNvPr id="0" name=""/>
        <dsp:cNvSpPr/>
      </dsp:nvSpPr>
      <dsp:spPr>
        <a:xfrm>
          <a:off x="5484765" y="3228256"/>
          <a:ext cx="2066994" cy="103349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Use the model on the training data</a:t>
          </a:r>
        </a:p>
      </dsp:txBody>
      <dsp:txXfrm>
        <a:off x="5535216" y="3278707"/>
        <a:ext cx="1966092" cy="932595"/>
      </dsp:txXfrm>
    </dsp:sp>
    <dsp:sp modelId="{9803F7BF-90FB-4BA8-915D-130DA2722BC4}">
      <dsp:nvSpPr>
        <dsp:cNvPr id="0" name=""/>
        <dsp:cNvSpPr/>
      </dsp:nvSpPr>
      <dsp:spPr>
        <a:xfrm>
          <a:off x="2473321" y="3218474"/>
          <a:ext cx="2066994" cy="103349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Evaluate</a:t>
          </a:r>
          <a:r>
            <a:rPr lang="en-US" sz="1800" b="1" kern="1200" dirty="0"/>
            <a:t> </a:t>
          </a:r>
          <a:r>
            <a:rPr lang="en-US" sz="1800" b="0" kern="1200" dirty="0"/>
            <a:t>the</a:t>
          </a:r>
          <a:r>
            <a:rPr lang="en-US" sz="1800" b="1" kern="1200" dirty="0"/>
            <a:t> </a:t>
          </a:r>
          <a:r>
            <a:rPr lang="en-US" sz="1800" b="0" kern="1200" dirty="0"/>
            <a:t>model</a:t>
          </a:r>
        </a:p>
      </dsp:txBody>
      <dsp:txXfrm>
        <a:off x="2523772" y="3268925"/>
        <a:ext cx="1966092" cy="932595"/>
      </dsp:txXfrm>
    </dsp:sp>
    <dsp:sp modelId="{CE0EE40E-A7E5-4D2F-A291-5AC82539BACD}">
      <dsp:nvSpPr>
        <dsp:cNvPr id="0" name=""/>
        <dsp:cNvSpPr/>
      </dsp:nvSpPr>
      <dsp:spPr>
        <a:xfrm>
          <a:off x="1903433" y="1338620"/>
          <a:ext cx="2066994" cy="103349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Decrease errors and increase accuracy</a:t>
          </a:r>
        </a:p>
      </dsp:txBody>
      <dsp:txXfrm>
        <a:off x="1953884" y="1389071"/>
        <a:ext cx="1966092" cy="9325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0E4F40-81F5-4FDB-AC26-3D28FC658DC3}">
      <dsp:nvSpPr>
        <dsp:cNvPr id="0" name=""/>
        <dsp:cNvSpPr/>
      </dsp:nvSpPr>
      <dsp:spPr>
        <a:xfrm>
          <a:off x="512231" y="395"/>
          <a:ext cx="2774442" cy="8291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For Regression</a:t>
          </a:r>
        </a:p>
      </dsp:txBody>
      <dsp:txXfrm>
        <a:off x="536515" y="24679"/>
        <a:ext cx="2725874" cy="780564"/>
      </dsp:txXfrm>
    </dsp:sp>
    <dsp:sp modelId="{8DEEDBA6-B89D-426B-A503-EF661177B7C0}">
      <dsp:nvSpPr>
        <dsp:cNvPr id="0" name=""/>
        <dsp:cNvSpPr/>
      </dsp:nvSpPr>
      <dsp:spPr>
        <a:xfrm>
          <a:off x="789675" y="829527"/>
          <a:ext cx="277444" cy="6218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1849"/>
              </a:lnTo>
              <a:lnTo>
                <a:pt x="277444" y="621849"/>
              </a:lnTo>
            </a:path>
          </a:pathLst>
        </a:custGeom>
        <a:noFill/>
        <a:ln w="19050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ABEC41-F6FC-465A-8074-76F03DA0307F}">
      <dsp:nvSpPr>
        <dsp:cNvPr id="0" name=""/>
        <dsp:cNvSpPr/>
      </dsp:nvSpPr>
      <dsp:spPr>
        <a:xfrm>
          <a:off x="1067119" y="1036810"/>
          <a:ext cx="1783576" cy="8291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Mean absolute error</a:t>
          </a:r>
        </a:p>
      </dsp:txBody>
      <dsp:txXfrm>
        <a:off x="1091403" y="1061094"/>
        <a:ext cx="1735008" cy="780564"/>
      </dsp:txXfrm>
    </dsp:sp>
    <dsp:sp modelId="{D04605A3-3130-4475-B491-D861932B0617}">
      <dsp:nvSpPr>
        <dsp:cNvPr id="0" name=""/>
        <dsp:cNvSpPr/>
      </dsp:nvSpPr>
      <dsp:spPr>
        <a:xfrm>
          <a:off x="789675" y="829527"/>
          <a:ext cx="277444" cy="15809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0972"/>
              </a:lnTo>
              <a:lnTo>
                <a:pt x="277444" y="1580972"/>
              </a:lnTo>
            </a:path>
          </a:pathLst>
        </a:custGeom>
        <a:noFill/>
        <a:ln w="19050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B01FC7-E5EC-4BA7-BCFD-63DBD1670222}">
      <dsp:nvSpPr>
        <dsp:cNvPr id="0" name=""/>
        <dsp:cNvSpPr/>
      </dsp:nvSpPr>
      <dsp:spPr>
        <a:xfrm>
          <a:off x="1067119" y="1995934"/>
          <a:ext cx="1783576" cy="8291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Mean squared error</a:t>
          </a:r>
        </a:p>
      </dsp:txBody>
      <dsp:txXfrm>
        <a:off x="1091403" y="2020218"/>
        <a:ext cx="1735008" cy="780564"/>
      </dsp:txXfrm>
    </dsp:sp>
    <dsp:sp modelId="{7EDA2454-A2AB-4644-B5D5-A6ECC6D7F22A}">
      <dsp:nvSpPr>
        <dsp:cNvPr id="0" name=""/>
        <dsp:cNvSpPr/>
      </dsp:nvSpPr>
      <dsp:spPr>
        <a:xfrm>
          <a:off x="789675" y="829527"/>
          <a:ext cx="277444" cy="26946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94679"/>
              </a:lnTo>
              <a:lnTo>
                <a:pt x="277444" y="2694679"/>
              </a:lnTo>
            </a:path>
          </a:pathLst>
        </a:custGeom>
        <a:noFill/>
        <a:ln w="19050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D48455-946C-41A8-A23C-BDBAD025E2E5}">
      <dsp:nvSpPr>
        <dsp:cNvPr id="0" name=""/>
        <dsp:cNvSpPr/>
      </dsp:nvSpPr>
      <dsp:spPr>
        <a:xfrm>
          <a:off x="1067119" y="3109641"/>
          <a:ext cx="1783576" cy="8291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Root mean squared error</a:t>
          </a:r>
        </a:p>
      </dsp:txBody>
      <dsp:txXfrm>
        <a:off x="1091403" y="3133925"/>
        <a:ext cx="1735008" cy="780564"/>
      </dsp:txXfrm>
    </dsp:sp>
    <dsp:sp modelId="{E793330C-D55F-4B43-B8AF-881F374023CB}">
      <dsp:nvSpPr>
        <dsp:cNvPr id="0" name=""/>
        <dsp:cNvSpPr/>
      </dsp:nvSpPr>
      <dsp:spPr>
        <a:xfrm>
          <a:off x="789675" y="829527"/>
          <a:ext cx="277444" cy="37310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31095"/>
              </a:lnTo>
              <a:lnTo>
                <a:pt x="277444" y="3731095"/>
              </a:lnTo>
            </a:path>
          </a:pathLst>
        </a:custGeom>
        <a:noFill/>
        <a:ln w="19050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DC727F-45FD-4FC3-B0CC-39349814F3FF}">
      <dsp:nvSpPr>
        <dsp:cNvPr id="0" name=""/>
        <dsp:cNvSpPr/>
      </dsp:nvSpPr>
      <dsp:spPr>
        <a:xfrm>
          <a:off x="1067119" y="4146056"/>
          <a:ext cx="1783576" cy="8291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R - squared</a:t>
          </a:r>
        </a:p>
      </dsp:txBody>
      <dsp:txXfrm>
        <a:off x="1091403" y="4170340"/>
        <a:ext cx="1735008" cy="780564"/>
      </dsp:txXfrm>
    </dsp:sp>
    <dsp:sp modelId="{D30B4808-0FBA-41E3-9621-52DD58C0C614}">
      <dsp:nvSpPr>
        <dsp:cNvPr id="0" name=""/>
        <dsp:cNvSpPr/>
      </dsp:nvSpPr>
      <dsp:spPr>
        <a:xfrm>
          <a:off x="789675" y="829527"/>
          <a:ext cx="277444" cy="4767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67510"/>
              </a:lnTo>
              <a:lnTo>
                <a:pt x="277444" y="4767510"/>
              </a:lnTo>
            </a:path>
          </a:pathLst>
        </a:custGeom>
        <a:noFill/>
        <a:ln w="19050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ABB4FE-850C-4DA3-BE63-DF72D8FBDEB2}">
      <dsp:nvSpPr>
        <dsp:cNvPr id="0" name=""/>
        <dsp:cNvSpPr/>
      </dsp:nvSpPr>
      <dsp:spPr>
        <a:xfrm>
          <a:off x="1067119" y="5182472"/>
          <a:ext cx="1783576" cy="8291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Adjusted R - squared</a:t>
          </a:r>
        </a:p>
      </dsp:txBody>
      <dsp:txXfrm>
        <a:off x="1091403" y="5206756"/>
        <a:ext cx="1735008" cy="780564"/>
      </dsp:txXfrm>
    </dsp:sp>
    <dsp:sp modelId="{EBEFE324-9B2C-4F1C-A07C-DB1B6283D69F}">
      <dsp:nvSpPr>
        <dsp:cNvPr id="0" name=""/>
        <dsp:cNvSpPr/>
      </dsp:nvSpPr>
      <dsp:spPr>
        <a:xfrm>
          <a:off x="3701239" y="395"/>
          <a:ext cx="2774442" cy="8291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For Classification</a:t>
          </a:r>
        </a:p>
      </dsp:txBody>
      <dsp:txXfrm>
        <a:off x="3725523" y="24679"/>
        <a:ext cx="2725874" cy="780564"/>
      </dsp:txXfrm>
    </dsp:sp>
    <dsp:sp modelId="{0C2281C1-7A86-4DF5-A490-3797118520C7}">
      <dsp:nvSpPr>
        <dsp:cNvPr id="0" name=""/>
        <dsp:cNvSpPr/>
      </dsp:nvSpPr>
      <dsp:spPr>
        <a:xfrm>
          <a:off x="3978683" y="829527"/>
          <a:ext cx="277444" cy="6218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1849"/>
              </a:lnTo>
              <a:lnTo>
                <a:pt x="277444" y="621849"/>
              </a:lnTo>
            </a:path>
          </a:pathLst>
        </a:custGeom>
        <a:noFill/>
        <a:ln w="19050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362871-34C6-481E-8132-7495C44DEC37}">
      <dsp:nvSpPr>
        <dsp:cNvPr id="0" name=""/>
        <dsp:cNvSpPr/>
      </dsp:nvSpPr>
      <dsp:spPr>
        <a:xfrm>
          <a:off x="4256128" y="1036810"/>
          <a:ext cx="1783576" cy="8291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Accuracy score</a:t>
          </a:r>
        </a:p>
      </dsp:txBody>
      <dsp:txXfrm>
        <a:off x="4280412" y="1061094"/>
        <a:ext cx="1735008" cy="780564"/>
      </dsp:txXfrm>
    </dsp:sp>
    <dsp:sp modelId="{822DE84B-0877-4DFE-9A6F-01CF5750F316}">
      <dsp:nvSpPr>
        <dsp:cNvPr id="0" name=""/>
        <dsp:cNvSpPr/>
      </dsp:nvSpPr>
      <dsp:spPr>
        <a:xfrm>
          <a:off x="3978683" y="829527"/>
          <a:ext cx="277444" cy="15809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0972"/>
              </a:lnTo>
              <a:lnTo>
                <a:pt x="277444" y="1580972"/>
              </a:lnTo>
            </a:path>
          </a:pathLst>
        </a:custGeom>
        <a:noFill/>
        <a:ln w="19050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3D6ACF-CD9C-45B2-B300-C9D0E51CCA19}">
      <dsp:nvSpPr>
        <dsp:cNvPr id="0" name=""/>
        <dsp:cNvSpPr/>
      </dsp:nvSpPr>
      <dsp:spPr>
        <a:xfrm>
          <a:off x="4256128" y="1995934"/>
          <a:ext cx="1783576" cy="8291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Confusion matrix</a:t>
          </a:r>
        </a:p>
      </dsp:txBody>
      <dsp:txXfrm>
        <a:off x="4280412" y="2020218"/>
        <a:ext cx="1735008" cy="780564"/>
      </dsp:txXfrm>
    </dsp:sp>
    <dsp:sp modelId="{6543F3AD-56EF-4FD2-8DDE-F9F99789F86C}">
      <dsp:nvSpPr>
        <dsp:cNvPr id="0" name=""/>
        <dsp:cNvSpPr/>
      </dsp:nvSpPr>
      <dsp:spPr>
        <a:xfrm>
          <a:off x="3978683" y="829527"/>
          <a:ext cx="277444" cy="26173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17388"/>
              </a:lnTo>
              <a:lnTo>
                <a:pt x="277444" y="2617388"/>
              </a:lnTo>
            </a:path>
          </a:pathLst>
        </a:custGeom>
        <a:noFill/>
        <a:ln w="19050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F33F84-7B17-4A11-B326-5538D604E8B9}">
      <dsp:nvSpPr>
        <dsp:cNvPr id="0" name=""/>
        <dsp:cNvSpPr/>
      </dsp:nvSpPr>
      <dsp:spPr>
        <a:xfrm>
          <a:off x="4256128" y="3032349"/>
          <a:ext cx="1783576" cy="8291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Precision and Recall</a:t>
          </a:r>
        </a:p>
      </dsp:txBody>
      <dsp:txXfrm>
        <a:off x="4280412" y="3056633"/>
        <a:ext cx="1735008" cy="780564"/>
      </dsp:txXfrm>
    </dsp:sp>
    <dsp:sp modelId="{93640B90-C3A4-415D-9823-32C391F60D87}">
      <dsp:nvSpPr>
        <dsp:cNvPr id="0" name=""/>
        <dsp:cNvSpPr/>
      </dsp:nvSpPr>
      <dsp:spPr>
        <a:xfrm>
          <a:off x="3978683" y="829527"/>
          <a:ext cx="277444" cy="37310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31095"/>
              </a:lnTo>
              <a:lnTo>
                <a:pt x="277444" y="3731095"/>
              </a:lnTo>
            </a:path>
          </a:pathLst>
        </a:custGeom>
        <a:noFill/>
        <a:ln w="19050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87CF3B-BE38-48D1-9A27-32675FB849F4}">
      <dsp:nvSpPr>
        <dsp:cNvPr id="0" name=""/>
        <dsp:cNvSpPr/>
      </dsp:nvSpPr>
      <dsp:spPr>
        <a:xfrm>
          <a:off x="4256128" y="4146056"/>
          <a:ext cx="1783576" cy="8291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F1 – score</a:t>
          </a:r>
        </a:p>
      </dsp:txBody>
      <dsp:txXfrm>
        <a:off x="4280412" y="4170340"/>
        <a:ext cx="1735008" cy="780564"/>
      </dsp:txXfrm>
    </dsp:sp>
    <dsp:sp modelId="{5A6B6D99-DA0A-43D0-AFCD-91D9124AB646}">
      <dsp:nvSpPr>
        <dsp:cNvPr id="0" name=""/>
        <dsp:cNvSpPr/>
      </dsp:nvSpPr>
      <dsp:spPr>
        <a:xfrm>
          <a:off x="3978683" y="829527"/>
          <a:ext cx="277444" cy="4767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67510"/>
              </a:lnTo>
              <a:lnTo>
                <a:pt x="277444" y="4767510"/>
              </a:lnTo>
            </a:path>
          </a:pathLst>
        </a:custGeom>
        <a:noFill/>
        <a:ln w="19050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188F1E-80E6-4F62-8F8F-AF4B93DD4A0C}">
      <dsp:nvSpPr>
        <dsp:cNvPr id="0" name=""/>
        <dsp:cNvSpPr/>
      </dsp:nvSpPr>
      <dsp:spPr>
        <a:xfrm>
          <a:off x="4256128" y="5182472"/>
          <a:ext cx="1783576" cy="8291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AUC – ROC Curve</a:t>
          </a:r>
        </a:p>
      </dsp:txBody>
      <dsp:txXfrm>
        <a:off x="4280412" y="5206756"/>
        <a:ext cx="1735008" cy="7805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113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226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8957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26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9872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490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8969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5519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899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519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297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604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139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934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856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308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692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5334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  <p:sldLayoutId id="2147484145" r:id="rId7"/>
    <p:sldLayoutId id="2147484146" r:id="rId8"/>
    <p:sldLayoutId id="2147484147" r:id="rId9"/>
    <p:sldLayoutId id="2147484148" r:id="rId10"/>
    <p:sldLayoutId id="2147484149" r:id="rId11"/>
    <p:sldLayoutId id="2147484150" r:id="rId12"/>
    <p:sldLayoutId id="2147484151" r:id="rId13"/>
    <p:sldLayoutId id="2147484152" r:id="rId14"/>
    <p:sldLayoutId id="2147484153" r:id="rId15"/>
    <p:sldLayoutId id="2147484154" r:id="rId16"/>
    <p:sldLayoutId id="214748415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3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openxmlformats.org/officeDocument/2006/relationships/image" Target="../media/image42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41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bojankomazec.com/2020/01/building-machine-learning-model.html" TargetMode="Externa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i.ytimg.com/vi/_qReGTOrKTk/maxresdefault.jpg" TargetMode="External"/><Relationship Id="rId3" Type="http://schemas.openxmlformats.org/officeDocument/2006/relationships/hyperlink" Target="https://editor.analyticsvidhya.com/uploads/39536outlierdetection.png" TargetMode="External"/><Relationship Id="rId7" Type="http://schemas.openxmlformats.org/officeDocument/2006/relationships/hyperlink" Target="https://miro.medium.com/v2/resize:fit:750/format:webp/1*T3Jijdtg0lcS3pP4ZFaMkw.png" TargetMode="External"/><Relationship Id="rId2" Type="http://schemas.openxmlformats.org/officeDocument/2006/relationships/hyperlink" Target="https://pubsonline.informs.org/do/10.1287/LYTX.2014.01.05/full/impute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33wubrfki0l68.cloudfront.net/01316408b30cff093b186ee7194637d793e62f27/309a4/images/dimensionality-reduction-1.png" TargetMode="External"/><Relationship Id="rId5" Type="http://schemas.openxmlformats.org/officeDocument/2006/relationships/hyperlink" Target="https://miro.medium.com/max/694/0*gz5XuPZfN0wAi66I" TargetMode="External"/><Relationship Id="rId10" Type="http://schemas.openxmlformats.org/officeDocument/2006/relationships/hyperlink" Target="https://youtu.be/fk7bzKFDmk8" TargetMode="External"/><Relationship Id="rId4" Type="http://schemas.openxmlformats.org/officeDocument/2006/relationships/hyperlink" Target="https://editor.analyticsvidhya.com/uploads/12311IQR.png" TargetMode="External"/><Relationship Id="rId9" Type="http://schemas.openxmlformats.org/officeDocument/2006/relationships/hyperlink" Target="https://sefiks.com/2020/12/10/a-gentle-introduction-to-roc-curve-and-auc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11" Type="http://schemas.openxmlformats.org/officeDocument/2006/relationships/image" Target="../media/image9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8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sxEqtjLC0aM" TargetMode="External"/><Relationship Id="rId3" Type="http://schemas.openxmlformats.org/officeDocument/2006/relationships/hyperlink" Target="https://towardsdatascience.com/hyperparameters-optimization-526348bb8e2d" TargetMode="External"/><Relationship Id="rId7" Type="http://schemas.openxmlformats.org/officeDocument/2006/relationships/hyperlink" Target="https://towardsdatascience.com/deploying-machine-learning-models-with-heroku-4dec1df87f71" TargetMode="External"/><Relationship Id="rId2" Type="http://schemas.openxmlformats.org/officeDocument/2006/relationships/hyperlink" Target="https://www.analyticsvidhya.com/blog/2022/02/a-comprehensive-guide-on-hyperparameter-tuning-and-its-techniques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mmons.wikimedia.org/wiki/File:ParticleSwarmArrowsAnimation.gif" TargetMode="External"/><Relationship Id="rId5" Type="http://schemas.openxmlformats.org/officeDocument/2006/relationships/hyperlink" Target="https://www.mdpi.com/2073-8994/11/12/1470" TargetMode="External"/><Relationship Id="rId4" Type="http://schemas.openxmlformats.org/officeDocument/2006/relationships/hyperlink" Target="https://github.com/reaxis/ants" TargetMode="External"/><Relationship Id="rId9" Type="http://schemas.openxmlformats.org/officeDocument/2006/relationships/hyperlink" Target="https://towardsdatascience.com/precision-and-recall-made-simple-afb5e098970f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9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3ACE3C9-7C6F-5612-AE58-F1138DC1B8B8}"/>
              </a:ext>
            </a:extLst>
          </p:cNvPr>
          <p:cNvGrpSpPr/>
          <p:nvPr/>
        </p:nvGrpSpPr>
        <p:grpSpPr>
          <a:xfrm>
            <a:off x="727961" y="1590042"/>
            <a:ext cx="9293116" cy="1200330"/>
            <a:chOff x="2510108" y="1571381"/>
            <a:chExt cx="9293116" cy="120033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A2E1E11-7175-EF5A-3051-1CB001AECD34}"/>
                </a:ext>
              </a:extLst>
            </p:cNvPr>
            <p:cNvSpPr txBox="1"/>
            <p:nvPr/>
          </p:nvSpPr>
          <p:spPr>
            <a:xfrm>
              <a:off x="6447626" y="1571381"/>
              <a:ext cx="468397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dirty="0">
                  <a:ln w="0"/>
                  <a:effectLst>
                    <a:reflection blurRad="6350" stA="32000" endPos="35500" dir="5400000" sy="-90000" algn="bl" rotWithShape="0"/>
                  </a:effectLst>
                </a:rPr>
                <a:t>LEARNING</a:t>
              </a:r>
              <a:endParaRPr lang="en-IN" sz="7200" dirty="0">
                <a:ln w="0"/>
                <a:effectLst>
                  <a:reflection blurRad="6350" stA="32000" endPos="35500" dir="5400000" sy="-90000" algn="bl" rotWithShape="0"/>
                </a:effectLst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10218D6-EB95-44BF-B036-3B71E8813017}"/>
                </a:ext>
              </a:extLst>
            </p:cNvPr>
            <p:cNvCxnSpPr>
              <a:cxnSpLocks/>
            </p:cNvCxnSpPr>
            <p:nvPr/>
          </p:nvCxnSpPr>
          <p:spPr>
            <a:xfrm>
              <a:off x="2657856" y="2687753"/>
              <a:ext cx="914536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113126A-8A53-929F-8E53-0C4E4CFE4E84}"/>
                </a:ext>
              </a:extLst>
            </p:cNvPr>
            <p:cNvSpPr/>
            <p:nvPr/>
          </p:nvSpPr>
          <p:spPr>
            <a:xfrm>
              <a:off x="2510108" y="1571382"/>
              <a:ext cx="4004302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7200" dirty="0">
                  <a:ln w="0"/>
                  <a:effectLst>
                    <a:reflection blurRad="6350" stA="33000" endPos="35500" dir="5400000" sy="-90000" algn="bl" rotWithShape="0"/>
                  </a:effectLst>
                </a:rPr>
                <a:t>MACHINE</a:t>
              </a:r>
              <a:r>
                <a:rPr lang="en-US" sz="540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 </a:t>
              </a:r>
              <a:endParaRPr lang="en-IN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205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C0CC01-7ED7-BF57-1EDF-B90CF0B98A2F}"/>
              </a:ext>
            </a:extLst>
          </p:cNvPr>
          <p:cNvSpPr>
            <a:spLocks/>
          </p:cNvSpPr>
          <p:nvPr/>
        </p:nvSpPr>
        <p:spPr>
          <a:xfrm>
            <a:off x="0" y="-1500"/>
            <a:ext cx="12206391" cy="6859500"/>
          </a:xfrm>
          <a:prstGeom prst="rect">
            <a:avLst/>
          </a:prstGeom>
          <a:solidFill>
            <a:srgbClr val="08263F">
              <a:alpha val="3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8C6A29-0D48-FB1C-0AA5-E30531BE9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55" y="1907310"/>
            <a:ext cx="4375460" cy="4400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CD8A1A-055F-9183-72C4-6972047EA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692" y="2009615"/>
            <a:ext cx="6017042" cy="32883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F6E351-458C-7328-A8F7-5D58EDB1CA15}"/>
              </a:ext>
            </a:extLst>
          </p:cNvPr>
          <p:cNvSpPr txBox="1"/>
          <p:nvPr/>
        </p:nvSpPr>
        <p:spPr>
          <a:xfrm>
            <a:off x="719455" y="1002643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Dimensionality Reduction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01961A-955F-7D15-EB46-2AF955ABC03D}"/>
              </a:ext>
            </a:extLst>
          </p:cNvPr>
          <p:cNvSpPr txBox="1"/>
          <p:nvPr/>
        </p:nvSpPr>
        <p:spPr>
          <a:xfrm>
            <a:off x="5706110" y="1002643"/>
            <a:ext cx="5347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Principle Component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ACAA03-3493-D4E7-D3D2-1404471866B7}"/>
              </a:ext>
            </a:extLst>
          </p:cNvPr>
          <p:cNvSpPr txBox="1"/>
          <p:nvPr/>
        </p:nvSpPr>
        <p:spPr>
          <a:xfrm>
            <a:off x="592273" y="6335776"/>
            <a:ext cx="825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Figure 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EC5080-682D-B331-D903-35400B16F99B}"/>
              </a:ext>
            </a:extLst>
          </p:cNvPr>
          <p:cNvSpPr txBox="1"/>
          <p:nvPr/>
        </p:nvSpPr>
        <p:spPr>
          <a:xfrm>
            <a:off x="5706110" y="5297998"/>
            <a:ext cx="825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4154401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9F0E81-2FEF-B57A-79C0-9CE555FC95F0}"/>
              </a:ext>
            </a:extLst>
          </p:cNvPr>
          <p:cNvSpPr>
            <a:spLocks/>
          </p:cNvSpPr>
          <p:nvPr/>
        </p:nvSpPr>
        <p:spPr>
          <a:xfrm>
            <a:off x="-14391" y="0"/>
            <a:ext cx="12206391" cy="6859500"/>
          </a:xfrm>
          <a:prstGeom prst="rect">
            <a:avLst/>
          </a:prstGeom>
          <a:solidFill>
            <a:srgbClr val="08263F">
              <a:alpha val="3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F8F462-D97C-3AE3-232C-6507EA050071}"/>
              </a:ext>
            </a:extLst>
          </p:cNvPr>
          <p:cNvSpPr txBox="1"/>
          <p:nvPr/>
        </p:nvSpPr>
        <p:spPr>
          <a:xfrm>
            <a:off x="993291" y="543052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5. Visualize</a:t>
            </a:r>
          </a:p>
        </p:txBody>
      </p:sp>
      <p:pic>
        <p:nvPicPr>
          <p:cNvPr id="4" name="Picture 3" descr="A screenshot of a customer analysis&#10;&#10;Description automatically generated with medium confidence">
            <a:extLst>
              <a:ext uri="{FF2B5EF4-FFF2-40B4-BE49-F238E27FC236}">
                <a16:creationId xmlns:a16="http://schemas.microsoft.com/office/drawing/2014/main" id="{327B7FD7-20C8-816A-9AF2-B6A07AA9EF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0" r="4995"/>
          <a:stretch/>
        </p:blipFill>
        <p:spPr>
          <a:xfrm>
            <a:off x="1063690" y="1273584"/>
            <a:ext cx="8220269" cy="51356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E5E6BC-3A6E-8D5F-E598-6F3F8B5D4F20}"/>
              </a:ext>
            </a:extLst>
          </p:cNvPr>
          <p:cNvSpPr txBox="1"/>
          <p:nvPr/>
        </p:nvSpPr>
        <p:spPr>
          <a:xfrm>
            <a:off x="993291" y="6462663"/>
            <a:ext cx="825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Figure 7</a:t>
            </a:r>
          </a:p>
        </p:txBody>
      </p:sp>
    </p:spTree>
    <p:extLst>
      <p:ext uri="{BB962C8B-B14F-4D97-AF65-F5344CB8AC3E}">
        <p14:creationId xmlns:p14="http://schemas.microsoft.com/office/powerpoint/2010/main" val="472043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860072-5E59-4171-751E-286E577D7864}"/>
              </a:ext>
            </a:extLst>
          </p:cNvPr>
          <p:cNvSpPr txBox="1"/>
          <p:nvPr/>
        </p:nvSpPr>
        <p:spPr>
          <a:xfrm>
            <a:off x="8569747" y="2644170"/>
            <a:ext cx="45304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3. MODEL SELECTION</a:t>
            </a:r>
          </a:p>
        </p:txBody>
      </p:sp>
      <p:pic>
        <p:nvPicPr>
          <p:cNvPr id="5" name="Picture 4" descr="A person sitting at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DF0B00E3-6631-6F12-B2AD-9196DD1A6B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26" y="890057"/>
            <a:ext cx="8118621" cy="484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75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D72EF4-D71E-4D4F-64D2-BF7E446FB900}"/>
              </a:ext>
            </a:extLst>
          </p:cNvPr>
          <p:cNvSpPr>
            <a:spLocks/>
          </p:cNvSpPr>
          <p:nvPr/>
        </p:nvSpPr>
        <p:spPr>
          <a:xfrm>
            <a:off x="-14391" y="0"/>
            <a:ext cx="12206391" cy="6859500"/>
          </a:xfrm>
          <a:prstGeom prst="rect">
            <a:avLst/>
          </a:prstGeom>
          <a:solidFill>
            <a:srgbClr val="08263F">
              <a:alpha val="3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 descr="A picture containing diagram, text, map&#10;&#10;Description automatically generated">
            <a:extLst>
              <a:ext uri="{FF2B5EF4-FFF2-40B4-BE49-F238E27FC236}">
                <a16:creationId xmlns:a16="http://schemas.microsoft.com/office/drawing/2014/main" id="{DAD6C162-66E2-7B3B-8C40-689FC35BF9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9" y="671150"/>
            <a:ext cx="8846797" cy="5515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4000" endPos="15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866785-D233-050A-11D2-01197E24EC22}"/>
              </a:ext>
            </a:extLst>
          </p:cNvPr>
          <p:cNvSpPr txBox="1"/>
          <p:nvPr/>
        </p:nvSpPr>
        <p:spPr>
          <a:xfrm>
            <a:off x="9099410" y="1760112"/>
            <a:ext cx="30083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/>
              <a:t>Identify problem type: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dirty="0"/>
              <a:t>Classification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dirty="0"/>
              <a:t>Prediction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Size and Complexity: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dirty="0"/>
              <a:t>Greater – Choose complex models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dirty="0"/>
              <a:t>Lesser – Choose simple models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Interpretability: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dirty="0"/>
              <a:t>Outputs should be easier to understand</a:t>
            </a:r>
          </a:p>
        </p:txBody>
      </p:sp>
    </p:spTree>
    <p:extLst>
      <p:ext uri="{BB962C8B-B14F-4D97-AF65-F5344CB8AC3E}">
        <p14:creationId xmlns:p14="http://schemas.microsoft.com/office/powerpoint/2010/main" val="1114267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animation, cartoon&#10;&#10;Description automatically generated">
            <a:extLst>
              <a:ext uri="{FF2B5EF4-FFF2-40B4-BE49-F238E27FC236}">
                <a16:creationId xmlns:a16="http://schemas.microsoft.com/office/drawing/2014/main" id="{4AA5B069-9520-7BA0-D399-1828DFA0E4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8" y="556171"/>
            <a:ext cx="8214846" cy="51277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DE884B-9B31-661F-1459-60546576F6DE}"/>
              </a:ext>
            </a:extLst>
          </p:cNvPr>
          <p:cNvSpPr txBox="1"/>
          <p:nvPr/>
        </p:nvSpPr>
        <p:spPr>
          <a:xfrm>
            <a:off x="8268264" y="3120032"/>
            <a:ext cx="45304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4. MODEL </a:t>
            </a:r>
          </a:p>
          <a:p>
            <a:r>
              <a:rPr lang="en-IN" sz="4800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3990944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C68DE5-B05D-E6E5-E7C7-C3FF2B03CB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391" y="-1500"/>
            <a:ext cx="12206391" cy="6859500"/>
          </a:xfrm>
          <a:prstGeom prst="rect">
            <a:avLst/>
          </a:prstGeom>
          <a:solidFill>
            <a:srgbClr val="08263F">
              <a:alpha val="3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E888FF2-1D1A-5AE6-4147-2A31EC18F8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1794103"/>
              </p:ext>
            </p:extLst>
          </p:nvPr>
        </p:nvGraphicFramePr>
        <p:xfrm>
          <a:off x="719193" y="1233655"/>
          <a:ext cx="9937102" cy="4389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F6E19B99-ECD3-DB5E-2A4C-9A8A60E3FE2A}"/>
              </a:ext>
            </a:extLst>
          </p:cNvPr>
          <p:cNvSpPr txBox="1">
            <a:spLocks/>
          </p:cNvSpPr>
          <p:nvPr/>
        </p:nvSpPr>
        <p:spPr>
          <a:xfrm>
            <a:off x="4964310" y="3069910"/>
            <a:ext cx="1446868" cy="7166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b="1" dirty="0">
                <a:cs typeface="Times New Roman" panose="02020603050405020304" pitchFamily="18" charset="0"/>
              </a:rPr>
              <a:t>Steps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A2EECD-F654-705E-97B6-52C0AC6BA6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54" y="208011"/>
            <a:ext cx="861899" cy="8618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1DBC9EE-43C7-2F84-9448-861F31D4511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427" y="1582930"/>
            <a:ext cx="1446868" cy="14468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69226B4-0C49-EE03-33A9-3E11550E02A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532" y="4955471"/>
            <a:ext cx="1553055" cy="155305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EA719F4-BDED-E428-A3DA-509E602F653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485" y="5041636"/>
            <a:ext cx="1380723" cy="1380723"/>
          </a:xfrm>
          <a:prstGeom prst="rect">
            <a:avLst/>
          </a:prstGeom>
        </p:spPr>
      </p:pic>
      <p:pic>
        <p:nvPicPr>
          <p:cNvPr id="25" name="Picture 24" descr="A picture containing graphics, symbol, graphic design, clipart&#10;&#10;Description automatically generated">
            <a:extLst>
              <a:ext uri="{FF2B5EF4-FFF2-40B4-BE49-F238E27FC236}">
                <a16:creationId xmlns:a16="http://schemas.microsoft.com/office/drawing/2014/main" id="{5A961139-3B41-6FBA-7220-EB8D70729CF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97" y="1616003"/>
            <a:ext cx="1380723" cy="138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21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and person holding a magnifying glass&#10;&#10;Description automatically generated with medium confidence">
            <a:extLst>
              <a:ext uri="{FF2B5EF4-FFF2-40B4-BE49-F238E27FC236}">
                <a16:creationId xmlns:a16="http://schemas.microsoft.com/office/drawing/2014/main" id="{6DCDBD68-54E3-3B7C-18AF-685E311A19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00" y="558800"/>
            <a:ext cx="7505443" cy="5740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21D087-9603-7949-B452-7CA7FF4251A0}"/>
              </a:ext>
            </a:extLst>
          </p:cNvPr>
          <p:cNvSpPr txBox="1"/>
          <p:nvPr/>
        </p:nvSpPr>
        <p:spPr>
          <a:xfrm>
            <a:off x="7848387" y="2644170"/>
            <a:ext cx="45304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5. MODEL EVALUATION</a:t>
            </a:r>
          </a:p>
        </p:txBody>
      </p:sp>
    </p:spTree>
    <p:extLst>
      <p:ext uri="{BB962C8B-B14F-4D97-AF65-F5344CB8AC3E}">
        <p14:creationId xmlns:p14="http://schemas.microsoft.com/office/powerpoint/2010/main" val="2339736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3E3EEB-9158-3777-4AF9-DB0D792919EA}"/>
              </a:ext>
            </a:extLst>
          </p:cNvPr>
          <p:cNvSpPr>
            <a:spLocks/>
          </p:cNvSpPr>
          <p:nvPr/>
        </p:nvSpPr>
        <p:spPr>
          <a:xfrm>
            <a:off x="-14391" y="0"/>
            <a:ext cx="12206391" cy="6859500"/>
          </a:xfrm>
          <a:prstGeom prst="rect">
            <a:avLst/>
          </a:prstGeom>
          <a:solidFill>
            <a:srgbClr val="08263F">
              <a:alpha val="3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7D3120-E0CA-0BE8-9568-8594E85C8966}"/>
              </a:ext>
            </a:extLst>
          </p:cNvPr>
          <p:cNvSpPr txBox="1"/>
          <p:nvPr/>
        </p:nvSpPr>
        <p:spPr>
          <a:xfrm>
            <a:off x="993290" y="580207"/>
            <a:ext cx="5827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IN" sz="2800" dirty="0"/>
              <a:t>Accuracy, Precision and Recall</a:t>
            </a:r>
          </a:p>
        </p:txBody>
      </p:sp>
      <p:pic>
        <p:nvPicPr>
          <p:cNvPr id="5" name="Picture 4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A07633E0-E22F-1D37-F363-2E3338263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7" y="2439353"/>
            <a:ext cx="4313693" cy="3737496"/>
          </a:xfrm>
          <a:prstGeom prst="rect">
            <a:avLst/>
          </a:prstGeom>
        </p:spPr>
      </p:pic>
      <p:pic>
        <p:nvPicPr>
          <p:cNvPr id="7" name="Picture 6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4456EF8E-72E9-833F-5CC9-445CDEFB6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058" y="2439354"/>
            <a:ext cx="4313692" cy="37374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D83E4E-B70F-6AC4-FBDC-F97C5C6EB5D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93290" y="1295038"/>
            <a:ext cx="6237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Accuracy = No. of correct predictions (TP + TN)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B0F163-D28F-CBD3-7EA3-1EB518DF593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357261" y="1756703"/>
            <a:ext cx="6237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Total no. of predictions (TP + TN + FP + FN)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BB34F44-DFF4-8291-54BB-9AF622F9BFB3}"/>
              </a:ext>
            </a:extLst>
          </p:cNvPr>
          <p:cNvCxnSpPr/>
          <p:nvPr/>
        </p:nvCxnSpPr>
        <p:spPr>
          <a:xfrm>
            <a:off x="2376763" y="1756703"/>
            <a:ext cx="52717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9A64B8D-9DA9-14F9-240B-31C56C3D4C20}"/>
              </a:ext>
            </a:extLst>
          </p:cNvPr>
          <p:cNvSpPr txBox="1"/>
          <p:nvPr/>
        </p:nvSpPr>
        <p:spPr>
          <a:xfrm>
            <a:off x="6227962" y="6243944"/>
            <a:ext cx="825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Clip 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528691-9BD1-2737-BEBF-4773DCD69D6F}"/>
              </a:ext>
            </a:extLst>
          </p:cNvPr>
          <p:cNvSpPr txBox="1"/>
          <p:nvPr/>
        </p:nvSpPr>
        <p:spPr>
          <a:xfrm>
            <a:off x="893963" y="6243945"/>
            <a:ext cx="825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Clip 3</a:t>
            </a:r>
          </a:p>
        </p:txBody>
      </p:sp>
    </p:spTree>
    <p:extLst>
      <p:ext uri="{BB962C8B-B14F-4D97-AF65-F5344CB8AC3E}">
        <p14:creationId xmlns:p14="http://schemas.microsoft.com/office/powerpoint/2010/main" val="4137352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0CC636-20FA-899F-A818-D3A899EBC5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196" y="-1500"/>
            <a:ext cx="12206391" cy="6859500"/>
          </a:xfrm>
          <a:prstGeom prst="rect">
            <a:avLst/>
          </a:prstGeom>
          <a:solidFill>
            <a:srgbClr val="08263F">
              <a:alpha val="3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F9A0EE-481D-FEA2-8AAD-88479145F218}"/>
              </a:ext>
            </a:extLst>
          </p:cNvPr>
          <p:cNvSpPr txBox="1"/>
          <p:nvPr/>
        </p:nvSpPr>
        <p:spPr>
          <a:xfrm>
            <a:off x="993290" y="580207"/>
            <a:ext cx="9755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2. F1 score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11F00AB-197F-2D80-E8CC-7DAA4ED087AF}"/>
              </a:ext>
            </a:extLst>
          </p:cNvPr>
          <p:cNvGrpSpPr/>
          <p:nvPr/>
        </p:nvGrpSpPr>
        <p:grpSpPr>
          <a:xfrm>
            <a:off x="993290" y="3091851"/>
            <a:ext cx="7601905" cy="923330"/>
            <a:chOff x="993290" y="1295038"/>
            <a:chExt cx="7601905" cy="92333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933920-85BE-3FAC-8D09-F161EE004E9E}"/>
                </a:ext>
              </a:extLst>
            </p:cNvPr>
            <p:cNvSpPr txBox="1"/>
            <p:nvPr/>
          </p:nvSpPr>
          <p:spPr>
            <a:xfrm>
              <a:off x="993290" y="1295038"/>
              <a:ext cx="62379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/>
                <a:t>F1 score = 2 * Precision * Recall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CAA1852-1DF7-B381-5A2D-DAF03719B3DB}"/>
                </a:ext>
              </a:extLst>
            </p:cNvPr>
            <p:cNvSpPr txBox="1"/>
            <p:nvPr/>
          </p:nvSpPr>
          <p:spPr>
            <a:xfrm>
              <a:off x="2357261" y="1756703"/>
              <a:ext cx="62379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/>
                <a:t>Precision + Recall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A2456E4-BAF7-C88A-655C-89E24CEEAF7F}"/>
                </a:ext>
              </a:extLst>
            </p:cNvPr>
            <p:cNvCxnSpPr>
              <a:cxnSpLocks/>
            </p:cNvCxnSpPr>
            <p:nvPr/>
          </p:nvCxnSpPr>
          <p:spPr>
            <a:xfrm>
              <a:off x="2376763" y="1756703"/>
              <a:ext cx="28763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C89CF0-B4B7-AE95-D983-A42FA826DDFE}"/>
              </a:ext>
            </a:extLst>
          </p:cNvPr>
          <p:cNvSpPr txBox="1"/>
          <p:nvPr/>
        </p:nvSpPr>
        <p:spPr>
          <a:xfrm>
            <a:off x="993290" y="1275033"/>
            <a:ext cx="97559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 is the harmonic mean of precision and recall, providing a balanced evaluation of a model's performance.</a:t>
            </a:r>
          </a:p>
          <a:p>
            <a:r>
              <a:rPr lang="en-US" sz="2400" dirty="0"/>
              <a:t>In simple terms, the F1 score tells us how well a model performs in correctly identifying positive instances while avoiding false positives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66397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0CC636-20FA-899F-A818-D3A899EBC5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196" y="-1500"/>
            <a:ext cx="12206391" cy="6859500"/>
          </a:xfrm>
          <a:prstGeom prst="rect">
            <a:avLst/>
          </a:prstGeom>
          <a:solidFill>
            <a:srgbClr val="08263F">
              <a:alpha val="3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F9A0EE-481D-FEA2-8AAD-88479145F218}"/>
              </a:ext>
            </a:extLst>
          </p:cNvPr>
          <p:cNvSpPr txBox="1"/>
          <p:nvPr/>
        </p:nvSpPr>
        <p:spPr>
          <a:xfrm>
            <a:off x="993290" y="580207"/>
            <a:ext cx="9755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3. AUC – ROC Curve</a:t>
            </a:r>
          </a:p>
        </p:txBody>
      </p:sp>
      <p:pic>
        <p:nvPicPr>
          <p:cNvPr id="8" name="Picture 7" descr="A picture containing text, line, diagram, slope&#10;&#10;Description automatically generated">
            <a:extLst>
              <a:ext uri="{FF2B5EF4-FFF2-40B4-BE49-F238E27FC236}">
                <a16:creationId xmlns:a16="http://schemas.microsoft.com/office/drawing/2014/main" id="{DD700D13-99E4-AF7A-9FD4-492FE8622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90" y="1488638"/>
            <a:ext cx="5633259" cy="44693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E64DC0-ACB2-F988-26E6-2045176D11A0}"/>
              </a:ext>
            </a:extLst>
          </p:cNvPr>
          <p:cNvSpPr txBox="1"/>
          <p:nvPr/>
        </p:nvSpPr>
        <p:spPr>
          <a:xfrm>
            <a:off x="6935754" y="2176213"/>
            <a:ext cx="50540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Area under curve of Receiver operating characteristic curve</a:t>
            </a:r>
          </a:p>
          <a:p>
            <a:endParaRPr lang="en-US" sz="2400" dirty="0"/>
          </a:p>
          <a:p>
            <a:r>
              <a:rPr lang="en-US" sz="2400" dirty="0"/>
              <a:t>Hence greater the area under the curve, better the model’s performance</a:t>
            </a:r>
            <a:endParaRPr lang="en-IN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D68267-85BF-0949-3391-AF0B5ED817C5}"/>
              </a:ext>
            </a:extLst>
          </p:cNvPr>
          <p:cNvSpPr txBox="1"/>
          <p:nvPr/>
        </p:nvSpPr>
        <p:spPr>
          <a:xfrm>
            <a:off x="893962" y="5988640"/>
            <a:ext cx="825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Figure 8</a:t>
            </a:r>
          </a:p>
        </p:txBody>
      </p:sp>
    </p:spTree>
    <p:extLst>
      <p:ext uri="{BB962C8B-B14F-4D97-AF65-F5344CB8AC3E}">
        <p14:creationId xmlns:p14="http://schemas.microsoft.com/office/powerpoint/2010/main" val="2254962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A9487CD-7D0F-41CA-BC10-EA03D1404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2" name="Picture 15">
            <a:extLst>
              <a:ext uri="{FF2B5EF4-FFF2-40B4-BE49-F238E27FC236}">
                <a16:creationId xmlns:a16="http://schemas.microsoft.com/office/drawing/2014/main" id="{26DF75CD-DCB1-4584-A2B3-F0F0D4217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DC2FAE-A3EA-95C5-7247-A4926123C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0297" y="3108959"/>
            <a:ext cx="4729828" cy="12767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1" dirty="0"/>
              <a:t>1. THE process </a:t>
            </a:r>
          </a:p>
        </p:txBody>
      </p:sp>
      <p:pic>
        <p:nvPicPr>
          <p:cNvPr id="6" name="Picture 4" descr="Map&#10;&#10;Description automatically generated">
            <a:extLst>
              <a:ext uri="{FF2B5EF4-FFF2-40B4-BE49-F238E27FC236}">
                <a16:creationId xmlns:a16="http://schemas.microsoft.com/office/drawing/2014/main" id="{8E682FD8-0F87-98B9-9761-96F6F828AF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11387" r="-168" b="4145"/>
          <a:stretch/>
        </p:blipFill>
        <p:spPr>
          <a:xfrm>
            <a:off x="0" y="-3286"/>
            <a:ext cx="6304768" cy="685950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0105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C68DE5-B05D-E6E5-E7C7-C3FF2B03CB2E}"/>
              </a:ext>
            </a:extLst>
          </p:cNvPr>
          <p:cNvSpPr>
            <a:spLocks/>
          </p:cNvSpPr>
          <p:nvPr/>
        </p:nvSpPr>
        <p:spPr>
          <a:xfrm>
            <a:off x="-7196" y="-1500"/>
            <a:ext cx="12206391" cy="6859500"/>
          </a:xfrm>
          <a:prstGeom prst="rect">
            <a:avLst/>
          </a:prstGeom>
          <a:solidFill>
            <a:srgbClr val="08263F">
              <a:alpha val="3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649D07-A28F-146A-D8D5-16CA5AB34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24" t="11973" r="26378" b="11565"/>
          <a:stretch/>
        </p:blipFill>
        <p:spPr>
          <a:xfrm>
            <a:off x="993290" y="2042658"/>
            <a:ext cx="5265990" cy="394598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4CD2DFB-A67C-8241-EFAA-A5D753F1587E}"/>
              </a:ext>
            </a:extLst>
          </p:cNvPr>
          <p:cNvGrpSpPr/>
          <p:nvPr/>
        </p:nvGrpSpPr>
        <p:grpSpPr>
          <a:xfrm>
            <a:off x="6522671" y="2007722"/>
            <a:ext cx="5547409" cy="3945982"/>
            <a:chOff x="1912153" y="3249178"/>
            <a:chExt cx="5768807" cy="401522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568577F-7965-B923-F8D1-9F4A4A49E7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42" r="17041"/>
            <a:stretch/>
          </p:blipFill>
          <p:spPr>
            <a:xfrm>
              <a:off x="1912153" y="3249178"/>
              <a:ext cx="5768807" cy="401522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BE6702A-A7A0-7D9F-77D8-647A3EFF0FC2}"/>
                </a:ext>
              </a:extLst>
            </p:cNvPr>
            <p:cNvSpPr/>
            <p:nvPr/>
          </p:nvSpPr>
          <p:spPr>
            <a:xfrm>
              <a:off x="7401382" y="5629692"/>
              <a:ext cx="279578" cy="11667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1F3F28D-2227-7051-A057-8AD0F59816AE}"/>
              </a:ext>
            </a:extLst>
          </p:cNvPr>
          <p:cNvSpPr txBox="1"/>
          <p:nvPr/>
        </p:nvSpPr>
        <p:spPr>
          <a:xfrm>
            <a:off x="993290" y="580207"/>
            <a:ext cx="97559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IN" sz="2800" dirty="0"/>
              <a:t>Mean absolute error, Mean squared error and Root mean squared error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961EA1-1E98-8EC8-8C12-ECCAE61D1372}"/>
              </a:ext>
            </a:extLst>
          </p:cNvPr>
          <p:cNvSpPr txBox="1"/>
          <p:nvPr/>
        </p:nvSpPr>
        <p:spPr>
          <a:xfrm>
            <a:off x="6433786" y="5988640"/>
            <a:ext cx="1124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Figure 10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33E7BD-F54B-7516-BB0B-15E2F65F5F08}"/>
              </a:ext>
            </a:extLst>
          </p:cNvPr>
          <p:cNvSpPr txBox="1"/>
          <p:nvPr/>
        </p:nvSpPr>
        <p:spPr>
          <a:xfrm>
            <a:off x="893962" y="5988640"/>
            <a:ext cx="825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Figure 9</a:t>
            </a:r>
          </a:p>
        </p:txBody>
      </p:sp>
    </p:spTree>
    <p:extLst>
      <p:ext uri="{BB962C8B-B14F-4D97-AF65-F5344CB8AC3E}">
        <p14:creationId xmlns:p14="http://schemas.microsoft.com/office/powerpoint/2010/main" val="1886039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BFECB0-7586-4AB1-6FC5-49C872C1AC2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196" y="-1500"/>
            <a:ext cx="12206391" cy="6859500"/>
          </a:xfrm>
          <a:prstGeom prst="rect">
            <a:avLst/>
          </a:prstGeom>
          <a:solidFill>
            <a:srgbClr val="08263F">
              <a:alpha val="3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27C068-C536-6A15-F148-4582ADC842DE}"/>
              </a:ext>
            </a:extLst>
          </p:cNvPr>
          <p:cNvSpPr txBox="1"/>
          <p:nvPr/>
        </p:nvSpPr>
        <p:spPr>
          <a:xfrm>
            <a:off x="993290" y="580207"/>
            <a:ext cx="9755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2. R</a:t>
            </a:r>
            <a:r>
              <a:rPr lang="en-IN" sz="2800" baseline="30000" dirty="0"/>
              <a:t>2 </a:t>
            </a:r>
            <a:r>
              <a:rPr lang="en-IN" sz="2800" dirty="0"/>
              <a:t> Score and Adjusted R</a:t>
            </a:r>
            <a:r>
              <a:rPr lang="en-IN" sz="2800" baseline="30000" dirty="0"/>
              <a:t>2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16D5FB-F1D3-1066-C18A-96AFA389DDD4}"/>
              </a:ext>
            </a:extLst>
          </p:cNvPr>
          <p:cNvCxnSpPr/>
          <p:nvPr/>
        </p:nvCxnSpPr>
        <p:spPr>
          <a:xfrm>
            <a:off x="2231722" y="3041408"/>
            <a:ext cx="38193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BD37C360-0835-9CCD-BC59-24C2D2175BA7}"/>
              </a:ext>
            </a:extLst>
          </p:cNvPr>
          <p:cNvGrpSpPr/>
          <p:nvPr/>
        </p:nvGrpSpPr>
        <p:grpSpPr>
          <a:xfrm>
            <a:off x="993290" y="1294362"/>
            <a:ext cx="9755990" cy="1286382"/>
            <a:chOff x="993290" y="2908558"/>
            <a:chExt cx="9755990" cy="12863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AEFEF81-2D49-F95F-C556-A1217A6811F6}"/>
                </a:ext>
              </a:extLst>
            </p:cNvPr>
            <p:cNvSpPr txBox="1"/>
            <p:nvPr/>
          </p:nvSpPr>
          <p:spPr>
            <a:xfrm>
              <a:off x="993290" y="2908558"/>
              <a:ext cx="9755990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/>
                <a:t> </a:t>
              </a:r>
              <a:r>
                <a:rPr lang="en-IN" sz="2400" dirty="0"/>
                <a:t>R</a:t>
              </a:r>
              <a:r>
                <a:rPr lang="en-IN" sz="2400" baseline="30000" dirty="0"/>
                <a:t>2  </a:t>
              </a:r>
              <a:r>
                <a:rPr lang="en-US" sz="2400" b="0" i="0" dirty="0">
                  <a:effectLst/>
                  <a:latin typeface="MJXc-TeX-main-R"/>
                </a:rPr>
                <a:t>= 1 − sum squared regression (SSR)</a:t>
              </a:r>
              <a:br>
                <a:rPr lang="en-US" sz="2400" dirty="0"/>
              </a:br>
              <a:endParaRPr lang="en-IN" sz="2800" baseline="3000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350E7E5-752B-7F53-AF98-EA01456B6C78}"/>
                </a:ext>
              </a:extLst>
            </p:cNvPr>
            <p:cNvCxnSpPr>
              <a:cxnSpLocks/>
            </p:cNvCxnSpPr>
            <p:nvPr/>
          </p:nvCxnSpPr>
          <p:spPr>
            <a:xfrm>
              <a:off x="2174031" y="3452923"/>
              <a:ext cx="38652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5CFAC7-3E11-E610-4BB7-B60436FC8813}"/>
                </a:ext>
              </a:extLst>
            </p:cNvPr>
            <p:cNvSpPr txBox="1"/>
            <p:nvPr/>
          </p:nvSpPr>
          <p:spPr>
            <a:xfrm>
              <a:off x="2057082" y="3487054"/>
              <a:ext cx="421319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i="0" dirty="0">
                  <a:effectLst/>
                  <a:latin typeface="MJXc-TeX-main-R"/>
                </a:rPr>
                <a:t>total sum of squares (SST)</a:t>
              </a:r>
              <a:br>
                <a:rPr lang="en-US" sz="2400" dirty="0"/>
              </a:br>
              <a:endParaRPr lang="en-IN" sz="2400" baseline="30000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07F0553-D947-0D73-5ED8-ED972F5B9D84}"/>
              </a:ext>
            </a:extLst>
          </p:cNvPr>
          <p:cNvSpPr txBox="1"/>
          <p:nvPr/>
        </p:nvSpPr>
        <p:spPr>
          <a:xfrm>
            <a:off x="1218004" y="2175505"/>
            <a:ext cx="9755990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800" baseline="30000" dirty="0"/>
          </a:p>
          <a:p>
            <a:r>
              <a:rPr lang="en-IN" sz="2800" dirty="0"/>
              <a:t> </a:t>
            </a:r>
            <a:r>
              <a:rPr lang="en-US" sz="2800" dirty="0">
                <a:latin typeface="MJXc-TeX-main-R"/>
              </a:rPr>
              <a:t> </a:t>
            </a:r>
            <a:r>
              <a:rPr lang="en-US" sz="2800" b="0" i="0" dirty="0">
                <a:effectLst/>
                <a:latin typeface="MJXc-TeX-main-R"/>
              </a:rPr>
              <a:t>= 1 − </a:t>
            </a:r>
            <a:r>
              <a:rPr lang="en-US" sz="2400" b="0" i="0" dirty="0">
                <a:effectLst/>
                <a:latin typeface="MJXc-TeX-size1-R"/>
              </a:rPr>
              <a:t>∑</a:t>
            </a:r>
            <a:r>
              <a:rPr lang="en-US" sz="2400" b="0" i="0" dirty="0">
                <a:effectLst/>
                <a:latin typeface="MJXc-TeX-main-R"/>
              </a:rPr>
              <a:t>(</a:t>
            </a:r>
            <a:r>
              <a:rPr lang="en-US" sz="2400" b="0" i="0" dirty="0">
                <a:effectLst/>
                <a:latin typeface="MJXc-TeX-math-I"/>
              </a:rPr>
              <a:t>actual </a:t>
            </a:r>
            <a:r>
              <a:rPr lang="en-US" sz="2400" b="0" i="0" dirty="0" err="1">
                <a:effectLst/>
                <a:latin typeface="MJXc-TeX-math-I"/>
              </a:rPr>
              <a:t>y</a:t>
            </a:r>
            <a:r>
              <a:rPr lang="en-US" sz="2400" b="0" i="0" baseline="-25000" dirty="0" err="1">
                <a:effectLst/>
                <a:latin typeface="MJXc-TeX-math-I"/>
              </a:rPr>
              <a:t>i</a:t>
            </a:r>
            <a:r>
              <a:rPr lang="en-US" sz="2400" dirty="0">
                <a:latin typeface="MJXc-TeX-math-I"/>
              </a:rPr>
              <a:t> – predicted </a:t>
            </a:r>
            <a:r>
              <a:rPr lang="en-US" sz="2400" b="0" i="0" dirty="0" err="1">
                <a:effectLst/>
                <a:latin typeface="MJXc-TeX-math-I"/>
              </a:rPr>
              <a:t>y</a:t>
            </a:r>
            <a:r>
              <a:rPr lang="en-US" sz="2400" b="0" i="0" baseline="-25000" dirty="0" err="1">
                <a:effectLst/>
                <a:latin typeface="MJXc-TeX-math-I"/>
              </a:rPr>
              <a:t>i</a:t>
            </a:r>
            <a:r>
              <a:rPr lang="en-US" sz="2400" b="0" i="0" dirty="0">
                <a:effectLst/>
                <a:latin typeface="MJXc-TeX-main-R"/>
              </a:rPr>
              <a:t>)</a:t>
            </a:r>
            <a:r>
              <a:rPr lang="en-IN" sz="2400" baseline="30000" dirty="0"/>
              <a:t>2</a:t>
            </a:r>
            <a:endParaRPr lang="en-IN" sz="2800" baseline="30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507398-DB0F-E167-6A7E-77EDF673CDB7}"/>
              </a:ext>
            </a:extLst>
          </p:cNvPr>
          <p:cNvSpPr txBox="1"/>
          <p:nvPr/>
        </p:nvSpPr>
        <p:spPr>
          <a:xfrm>
            <a:off x="2174031" y="3087425"/>
            <a:ext cx="3751115" cy="748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effectLst/>
                <a:latin typeface="MJXc-TeX-size1-R"/>
              </a:rPr>
              <a:t>∑</a:t>
            </a:r>
            <a:r>
              <a:rPr lang="en-US" sz="2400" b="0" i="0" dirty="0">
                <a:effectLst/>
                <a:latin typeface="MJXc-TeX-main-R"/>
              </a:rPr>
              <a:t>(</a:t>
            </a:r>
            <a:r>
              <a:rPr lang="en-US" sz="2400" dirty="0">
                <a:latin typeface="MJXc-TeX-math-I"/>
              </a:rPr>
              <a:t>actual </a:t>
            </a:r>
            <a:r>
              <a:rPr lang="en-US" sz="2400" b="0" i="0" dirty="0">
                <a:effectLst/>
                <a:latin typeface="MJXc-TeX-math-I"/>
              </a:rPr>
              <a:t> </a:t>
            </a:r>
            <a:r>
              <a:rPr lang="en-US" sz="2400" b="0" i="0" dirty="0" err="1">
                <a:effectLst/>
                <a:latin typeface="MJXc-TeX-math-I"/>
              </a:rPr>
              <a:t>y</a:t>
            </a:r>
            <a:r>
              <a:rPr lang="en-US" sz="2400" b="0" i="0" baseline="-25000" dirty="0" err="1">
                <a:effectLst/>
                <a:latin typeface="MJXc-TeX-math-I"/>
              </a:rPr>
              <a:t>i</a:t>
            </a:r>
            <a:r>
              <a:rPr lang="en-US" sz="2400" dirty="0">
                <a:latin typeface="MJXc-TeX-math-I"/>
              </a:rPr>
              <a:t> – mean(</a:t>
            </a:r>
            <a:r>
              <a:rPr lang="en-US" sz="2400" b="0" i="0" dirty="0" err="1">
                <a:effectLst/>
                <a:latin typeface="MJXc-TeX-math-I"/>
              </a:rPr>
              <a:t>y</a:t>
            </a:r>
            <a:r>
              <a:rPr lang="en-US" sz="2400" b="0" i="0" baseline="-25000" dirty="0" err="1">
                <a:effectLst/>
                <a:latin typeface="MJXc-TeX-math-I"/>
              </a:rPr>
              <a:t>i</a:t>
            </a:r>
            <a:r>
              <a:rPr lang="en-US" sz="2400" b="0" i="0" dirty="0">
                <a:effectLst/>
                <a:latin typeface="MJXc-TeX-main-R"/>
              </a:rPr>
              <a:t>))</a:t>
            </a:r>
            <a:r>
              <a:rPr lang="en-IN" sz="2400" baseline="30000" dirty="0"/>
              <a:t>2 </a:t>
            </a:r>
            <a:br>
              <a:rPr lang="en-US" sz="2800" dirty="0"/>
            </a:br>
            <a:endParaRPr lang="en-IN" sz="2800" baseline="30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59A8F7-A436-4A92-8CE3-B9AABFD2D8E4}"/>
              </a:ext>
            </a:extLst>
          </p:cNvPr>
          <p:cNvSpPr txBox="1"/>
          <p:nvPr/>
        </p:nvSpPr>
        <p:spPr>
          <a:xfrm>
            <a:off x="6913984" y="1390261"/>
            <a:ext cx="50604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effectLst/>
                <a:latin typeface="Söhne"/>
              </a:rPr>
              <a:t>R-squared tells us how well the independent variables in a regression model explain the variation in the dependent variable</a:t>
            </a:r>
            <a:endParaRPr lang="en-IN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2560AC-FF3A-59F6-FD37-76E2B2A690E5}"/>
              </a:ext>
            </a:extLst>
          </p:cNvPr>
          <p:cNvSpPr txBox="1"/>
          <p:nvPr/>
        </p:nvSpPr>
        <p:spPr>
          <a:xfrm>
            <a:off x="1107587" y="4085956"/>
            <a:ext cx="47636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R</a:t>
            </a:r>
            <a:r>
              <a:rPr lang="en-IN" sz="2400" baseline="30000" dirty="0"/>
              <a:t>2 </a:t>
            </a:r>
            <a:r>
              <a:rPr lang="pt-BR" sz="2400" b="0" i="0" u="none" strike="noStrike" baseline="-25000" dirty="0">
                <a:effectLst/>
                <a:latin typeface="MathJax_Math-italic"/>
              </a:rPr>
              <a:t>adj </a:t>
            </a:r>
            <a:r>
              <a:rPr lang="pt-BR" sz="2400" b="0" i="0" u="none" strike="noStrike" dirty="0">
                <a:effectLst/>
                <a:latin typeface="MathJax_Main"/>
              </a:rPr>
              <a:t>= 1 − (1 −</a:t>
            </a:r>
            <a:r>
              <a:rPr lang="en-IN" sz="2400" dirty="0"/>
              <a:t> R</a:t>
            </a:r>
            <a:r>
              <a:rPr lang="en-IN" sz="2400" baseline="30000" dirty="0"/>
              <a:t>2</a:t>
            </a:r>
            <a:r>
              <a:rPr lang="pt-BR" sz="2400" b="0" i="0" u="none" strike="noStrike" dirty="0">
                <a:effectLst/>
                <a:latin typeface="MathJax_Main"/>
              </a:rPr>
              <a:t>)(</a:t>
            </a:r>
            <a:r>
              <a:rPr lang="pt-BR" sz="2400" b="0" i="0" u="none" strike="noStrike" dirty="0">
                <a:effectLst/>
                <a:latin typeface="MathJax_Math-italic"/>
              </a:rPr>
              <a:t>n </a:t>
            </a:r>
            <a:r>
              <a:rPr lang="pt-BR" sz="2400" b="0" i="0" u="none" strike="noStrike" dirty="0">
                <a:effectLst/>
                <a:latin typeface="MathJax_Main"/>
              </a:rPr>
              <a:t>− 1)</a:t>
            </a:r>
            <a:br>
              <a:rPr lang="pt-BR" dirty="0"/>
            </a:br>
            <a:endParaRPr lang="en-IN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B0F0AE-E4CA-E744-50C6-6F4E8FEF55DF}"/>
              </a:ext>
            </a:extLst>
          </p:cNvPr>
          <p:cNvCxnSpPr>
            <a:cxnSpLocks/>
          </p:cNvCxnSpPr>
          <p:nvPr/>
        </p:nvCxnSpPr>
        <p:spPr>
          <a:xfrm>
            <a:off x="2472197" y="4569012"/>
            <a:ext cx="16914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1C054BE-52D7-1F95-6D59-E14766E6F56C}"/>
              </a:ext>
            </a:extLst>
          </p:cNvPr>
          <p:cNvSpPr txBox="1"/>
          <p:nvPr/>
        </p:nvSpPr>
        <p:spPr>
          <a:xfrm>
            <a:off x="2388319" y="4653193"/>
            <a:ext cx="15305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MathJax_Main"/>
              </a:rPr>
              <a:t>(n – k – 1)</a:t>
            </a:r>
            <a:br>
              <a:rPr lang="pt-BR" dirty="0"/>
            </a:b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01C374-1C97-8A5E-A4A7-3478AEA43E1E}"/>
              </a:ext>
            </a:extLst>
          </p:cNvPr>
          <p:cNvSpPr txBox="1"/>
          <p:nvPr/>
        </p:nvSpPr>
        <p:spPr>
          <a:xfrm>
            <a:off x="1041156" y="5139763"/>
            <a:ext cx="5536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Where n = no. of points in data</a:t>
            </a:r>
          </a:p>
          <a:p>
            <a:r>
              <a:rPr lang="en-US" sz="2400" dirty="0"/>
              <a:t>	k = no. of independent regressors</a:t>
            </a:r>
            <a:endParaRPr lang="en-IN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5BC1E1-820E-24FF-142E-B10DFABC3DF3}"/>
              </a:ext>
            </a:extLst>
          </p:cNvPr>
          <p:cNvSpPr txBox="1"/>
          <p:nvPr/>
        </p:nvSpPr>
        <p:spPr>
          <a:xfrm>
            <a:off x="6913984" y="3985601"/>
            <a:ext cx="50604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effectLst/>
                <a:latin typeface="Söhne"/>
              </a:rPr>
              <a:t>Adjusted R-squared (adjusted R^2) is a modified version of R-squared that takes into account the number of independent variables and the sample size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272333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C78BA3-C05D-D81A-6B3A-248F95300E7E}"/>
              </a:ext>
            </a:extLst>
          </p:cNvPr>
          <p:cNvSpPr>
            <a:spLocks/>
          </p:cNvSpPr>
          <p:nvPr/>
        </p:nvSpPr>
        <p:spPr>
          <a:xfrm>
            <a:off x="0" y="-1500"/>
            <a:ext cx="12206391" cy="6859500"/>
          </a:xfrm>
          <a:prstGeom prst="rect">
            <a:avLst/>
          </a:prstGeom>
          <a:solidFill>
            <a:srgbClr val="08263F">
              <a:alpha val="3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0D0EF0C-31C2-58C0-DBC7-0BF77A2AF6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7268431"/>
              </p:ext>
            </p:extLst>
          </p:nvPr>
        </p:nvGraphicFramePr>
        <p:xfrm>
          <a:off x="429213" y="423000"/>
          <a:ext cx="6987913" cy="601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42868D2-A8A6-E4D4-12E8-C0AB40003B0F}"/>
              </a:ext>
            </a:extLst>
          </p:cNvPr>
          <p:cNvSpPr txBox="1"/>
          <p:nvPr/>
        </p:nvSpPr>
        <p:spPr>
          <a:xfrm>
            <a:off x="7417125" y="2643420"/>
            <a:ext cx="46598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EVALUATION</a:t>
            </a:r>
          </a:p>
          <a:p>
            <a:r>
              <a:rPr lang="en-IN" sz="4800" dirty="0"/>
              <a:t>TECHNIQUES</a:t>
            </a:r>
          </a:p>
        </p:txBody>
      </p:sp>
    </p:spTree>
    <p:extLst>
      <p:ext uri="{BB962C8B-B14F-4D97-AF65-F5344CB8AC3E}">
        <p14:creationId xmlns:p14="http://schemas.microsoft.com/office/powerpoint/2010/main" val="2598983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CEC3C3-2CDD-0EEE-690F-FF44C85640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90" y="711221"/>
            <a:ext cx="8113262" cy="50830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8FBBB6-1419-368E-DA0F-5AAC7FE186D9}"/>
              </a:ext>
            </a:extLst>
          </p:cNvPr>
          <p:cNvSpPr txBox="1"/>
          <p:nvPr/>
        </p:nvSpPr>
        <p:spPr>
          <a:xfrm>
            <a:off x="8137636" y="2392243"/>
            <a:ext cx="45304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6. PARAMETER </a:t>
            </a:r>
          </a:p>
          <a:p>
            <a:r>
              <a:rPr lang="en-IN" sz="4800" dirty="0"/>
              <a:t>TUNING</a:t>
            </a:r>
          </a:p>
        </p:txBody>
      </p:sp>
    </p:spTree>
    <p:extLst>
      <p:ext uri="{BB962C8B-B14F-4D97-AF65-F5344CB8AC3E}">
        <p14:creationId xmlns:p14="http://schemas.microsoft.com/office/powerpoint/2010/main" val="475272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86B97E-0BA1-E0EB-A298-060F5FF266FE}"/>
              </a:ext>
            </a:extLst>
          </p:cNvPr>
          <p:cNvSpPr>
            <a:spLocks/>
          </p:cNvSpPr>
          <p:nvPr/>
        </p:nvSpPr>
        <p:spPr>
          <a:xfrm>
            <a:off x="0" y="-1500"/>
            <a:ext cx="12206391" cy="6859500"/>
          </a:xfrm>
          <a:prstGeom prst="rect">
            <a:avLst/>
          </a:prstGeom>
          <a:solidFill>
            <a:srgbClr val="08263F">
              <a:alpha val="3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2BE856-5645-D43B-B260-17C5C9DE0702}"/>
              </a:ext>
            </a:extLst>
          </p:cNvPr>
          <p:cNvSpPr txBox="1"/>
          <p:nvPr/>
        </p:nvSpPr>
        <p:spPr>
          <a:xfrm>
            <a:off x="993290" y="624230"/>
            <a:ext cx="5827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IN" sz="2800" dirty="0"/>
              <a:t>Grid Search and Random search</a:t>
            </a:r>
          </a:p>
        </p:txBody>
      </p:sp>
      <p:pic>
        <p:nvPicPr>
          <p:cNvPr id="5" name="Picture 4" descr="A picture containing line, diagram, screenshot, design&#10;&#10;Description automatically generated">
            <a:extLst>
              <a:ext uri="{FF2B5EF4-FFF2-40B4-BE49-F238E27FC236}">
                <a16:creationId xmlns:a16="http://schemas.microsoft.com/office/drawing/2014/main" id="{0965E00A-A638-2928-33D8-DD262405D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90" y="1419203"/>
            <a:ext cx="4639322" cy="30865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9DCACD-791D-7868-BC1C-8E7D7DE81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511" y="1280193"/>
            <a:ext cx="6009713" cy="50582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6AE25B-F8A4-11BE-1D37-A95388EB54F2}"/>
              </a:ext>
            </a:extLst>
          </p:cNvPr>
          <p:cNvSpPr txBox="1"/>
          <p:nvPr/>
        </p:nvSpPr>
        <p:spPr>
          <a:xfrm>
            <a:off x="910063" y="4526020"/>
            <a:ext cx="1124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Figure 11</a:t>
            </a:r>
          </a:p>
        </p:txBody>
      </p:sp>
    </p:spTree>
    <p:extLst>
      <p:ext uri="{BB962C8B-B14F-4D97-AF65-F5344CB8AC3E}">
        <p14:creationId xmlns:p14="http://schemas.microsoft.com/office/powerpoint/2010/main" val="25044862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F35995-8F27-0E11-81EA-190EF94F308A}"/>
              </a:ext>
            </a:extLst>
          </p:cNvPr>
          <p:cNvSpPr>
            <a:spLocks/>
          </p:cNvSpPr>
          <p:nvPr/>
        </p:nvSpPr>
        <p:spPr>
          <a:xfrm>
            <a:off x="-14391" y="0"/>
            <a:ext cx="12206391" cy="6859500"/>
          </a:xfrm>
          <a:prstGeom prst="rect">
            <a:avLst/>
          </a:prstGeom>
          <a:solidFill>
            <a:srgbClr val="08263F">
              <a:alpha val="3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3" descr="A picture containing text, screenshot, font, logo&#10;&#10;Description automatically generated">
            <a:extLst>
              <a:ext uri="{FF2B5EF4-FFF2-40B4-BE49-F238E27FC236}">
                <a16:creationId xmlns:a16="http://schemas.microsoft.com/office/drawing/2014/main" id="{3384E5FB-9337-682B-BF2F-05B965B0C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324" y="1694496"/>
            <a:ext cx="7253352" cy="38235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1E72E1-44F6-D6B7-2F81-83CC764F5B5E}"/>
              </a:ext>
            </a:extLst>
          </p:cNvPr>
          <p:cNvSpPr txBox="1"/>
          <p:nvPr/>
        </p:nvSpPr>
        <p:spPr>
          <a:xfrm>
            <a:off x="778686" y="682843"/>
            <a:ext cx="10959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IN" sz="2800" dirty="0"/>
              <a:t>Hyperparameter Tuning or Optimizations for more complex algorithms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DDF653-991A-2B5E-9C90-6FF46F1A7909}"/>
              </a:ext>
            </a:extLst>
          </p:cNvPr>
          <p:cNvSpPr txBox="1"/>
          <p:nvPr/>
        </p:nvSpPr>
        <p:spPr>
          <a:xfrm>
            <a:off x="2384300" y="5518067"/>
            <a:ext cx="1124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Figure 12</a:t>
            </a:r>
          </a:p>
        </p:txBody>
      </p:sp>
    </p:spTree>
    <p:extLst>
      <p:ext uri="{BB962C8B-B14F-4D97-AF65-F5344CB8AC3E}">
        <p14:creationId xmlns:p14="http://schemas.microsoft.com/office/powerpoint/2010/main" val="3564575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B12862-10F6-50DC-A1E8-B781D9678F55}"/>
              </a:ext>
            </a:extLst>
          </p:cNvPr>
          <p:cNvSpPr>
            <a:spLocks/>
          </p:cNvSpPr>
          <p:nvPr/>
        </p:nvSpPr>
        <p:spPr>
          <a:xfrm>
            <a:off x="0" y="-1500"/>
            <a:ext cx="12206391" cy="6859500"/>
          </a:xfrm>
          <a:prstGeom prst="rect">
            <a:avLst/>
          </a:prstGeom>
          <a:solidFill>
            <a:srgbClr val="08263F">
              <a:alpha val="3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B9AC8F-CEEC-F079-5CDE-2D38F3CAEAF0}"/>
              </a:ext>
            </a:extLst>
          </p:cNvPr>
          <p:cNvSpPr txBox="1"/>
          <p:nvPr/>
        </p:nvSpPr>
        <p:spPr>
          <a:xfrm>
            <a:off x="778686" y="682843"/>
            <a:ext cx="1095922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Optimization Techniques: </a:t>
            </a:r>
          </a:p>
          <a:p>
            <a:endParaRPr lang="en-IN" sz="28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400" dirty="0"/>
              <a:t>Ant colony optimization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400" dirty="0"/>
              <a:t>Grey wolf optimization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400" dirty="0"/>
              <a:t>Particle swarm optimization</a:t>
            </a:r>
          </a:p>
        </p:txBody>
      </p:sp>
      <p:pic>
        <p:nvPicPr>
          <p:cNvPr id="6" name="Picture 5" descr="A picture containing screenshot, map&#10;&#10;Description automatically generated">
            <a:extLst>
              <a:ext uri="{FF2B5EF4-FFF2-40B4-BE49-F238E27FC236}">
                <a16:creationId xmlns:a16="http://schemas.microsoft.com/office/drawing/2014/main" id="{B1F3D89F-EEA3-641D-F9DD-9197D6F70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13" y="144140"/>
            <a:ext cx="5013833" cy="2820281"/>
          </a:xfrm>
          <a:prstGeom prst="rect">
            <a:avLst/>
          </a:prstGeom>
        </p:spPr>
      </p:pic>
      <p:pic>
        <p:nvPicPr>
          <p:cNvPr id="8" name="Picture 7" descr="A picture containing diagram, circle, line, drawing&#10;&#10;Description automatically generated">
            <a:extLst>
              <a:ext uri="{FF2B5EF4-FFF2-40B4-BE49-F238E27FC236}">
                <a16:creationId xmlns:a16="http://schemas.microsoft.com/office/drawing/2014/main" id="{CB2AF5C3-9034-FB37-B333-4916A82235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13" y="3323802"/>
            <a:ext cx="4656905" cy="3195429"/>
          </a:xfrm>
          <a:prstGeom prst="rect">
            <a:avLst/>
          </a:prstGeom>
        </p:spPr>
      </p:pic>
      <p:pic>
        <p:nvPicPr>
          <p:cNvPr id="10" name="Picture 9" descr="A picture containing colorfulness, pattern, art, graphics&#10;&#10;Description automatically generated">
            <a:extLst>
              <a:ext uri="{FF2B5EF4-FFF2-40B4-BE49-F238E27FC236}">
                <a16:creationId xmlns:a16="http://schemas.microsoft.com/office/drawing/2014/main" id="{F65405C6-6C5C-8EA0-4A3E-3A7640B9F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44" y="3205938"/>
            <a:ext cx="4254759" cy="31910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23D6A4-4649-2D86-76B4-2411A2E74DA3}"/>
              </a:ext>
            </a:extLst>
          </p:cNvPr>
          <p:cNvSpPr txBox="1"/>
          <p:nvPr/>
        </p:nvSpPr>
        <p:spPr>
          <a:xfrm>
            <a:off x="5644090" y="2956172"/>
            <a:ext cx="1124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Figure 13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0FE7AB-A02F-89E4-1550-0ECF7B9781CB}"/>
              </a:ext>
            </a:extLst>
          </p:cNvPr>
          <p:cNvSpPr txBox="1"/>
          <p:nvPr/>
        </p:nvSpPr>
        <p:spPr>
          <a:xfrm>
            <a:off x="778686" y="6486962"/>
            <a:ext cx="1124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Figure 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7AB6A3-8DD6-F4EA-89A4-381F4B0D2ABB}"/>
              </a:ext>
            </a:extLst>
          </p:cNvPr>
          <p:cNvSpPr txBox="1"/>
          <p:nvPr/>
        </p:nvSpPr>
        <p:spPr>
          <a:xfrm>
            <a:off x="5644090" y="6475795"/>
            <a:ext cx="1124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Figure 14</a:t>
            </a:r>
          </a:p>
        </p:txBody>
      </p:sp>
    </p:spTree>
    <p:extLst>
      <p:ext uri="{BB962C8B-B14F-4D97-AF65-F5344CB8AC3E}">
        <p14:creationId xmlns:p14="http://schemas.microsoft.com/office/powerpoint/2010/main" val="22278631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 design, graphics, screenshot, animation&#10;&#10;Description automatically generated">
            <a:extLst>
              <a:ext uri="{FF2B5EF4-FFF2-40B4-BE49-F238E27FC236}">
                <a16:creationId xmlns:a16="http://schemas.microsoft.com/office/drawing/2014/main" id="{AB0D6539-EFF3-58F4-5BD3-BF1861D3CA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00" y="764111"/>
            <a:ext cx="7887010" cy="51701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29CBEC-42F9-A4E5-2EF8-446ACFA7213B}"/>
              </a:ext>
            </a:extLst>
          </p:cNvPr>
          <p:cNvSpPr txBox="1"/>
          <p:nvPr/>
        </p:nvSpPr>
        <p:spPr>
          <a:xfrm>
            <a:off x="8201610" y="3036056"/>
            <a:ext cx="45304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7. MODEL</a:t>
            </a:r>
          </a:p>
          <a:p>
            <a:r>
              <a:rPr lang="en-IN" sz="4800" dirty="0"/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2350892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A17157-BFD1-984A-8654-7C0185E26195}"/>
              </a:ext>
            </a:extLst>
          </p:cNvPr>
          <p:cNvSpPr>
            <a:spLocks/>
          </p:cNvSpPr>
          <p:nvPr/>
        </p:nvSpPr>
        <p:spPr>
          <a:xfrm>
            <a:off x="-14391" y="0"/>
            <a:ext cx="12206391" cy="6859500"/>
          </a:xfrm>
          <a:prstGeom prst="rect">
            <a:avLst/>
          </a:prstGeom>
          <a:solidFill>
            <a:srgbClr val="08263F">
              <a:alpha val="3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 descr="A picture containing text, screenshot, font, software&#10;&#10;Description automatically generated">
            <a:extLst>
              <a:ext uri="{FF2B5EF4-FFF2-40B4-BE49-F238E27FC236}">
                <a16:creationId xmlns:a16="http://schemas.microsoft.com/office/drawing/2014/main" id="{030F9F1E-8A77-AB2F-FF20-FB5F4FA57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757" y="1512140"/>
            <a:ext cx="6758485" cy="4421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7B3B56-7617-203A-CCED-7E760AA0B34B}"/>
              </a:ext>
            </a:extLst>
          </p:cNvPr>
          <p:cNvSpPr txBox="1"/>
          <p:nvPr/>
        </p:nvSpPr>
        <p:spPr>
          <a:xfrm>
            <a:off x="993290" y="783407"/>
            <a:ext cx="5827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Machine Learning Model Deployment: </a:t>
            </a:r>
          </a:p>
        </p:txBody>
      </p:sp>
    </p:spTree>
    <p:extLst>
      <p:ext uri="{BB962C8B-B14F-4D97-AF65-F5344CB8AC3E}">
        <p14:creationId xmlns:p14="http://schemas.microsoft.com/office/powerpoint/2010/main" val="3709417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F468E-A17F-E935-85E6-D71D6EB72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724678"/>
          </a:xfrm>
        </p:spPr>
        <p:txBody>
          <a:bodyPr/>
          <a:lstStyle/>
          <a:p>
            <a:r>
              <a:rPr lang="en-IN" b="1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0A7AC-19CF-4B59-785F-28C628BE7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436915"/>
            <a:ext cx="11042779" cy="5299788"/>
          </a:xfrm>
        </p:spPr>
        <p:txBody>
          <a:bodyPr>
            <a:normAutofit/>
          </a:bodyPr>
          <a:lstStyle/>
          <a:p>
            <a:r>
              <a:rPr lang="en-IN" dirty="0"/>
              <a:t>Figure 1: </a:t>
            </a:r>
            <a:r>
              <a:rPr lang="en-IN" dirty="0">
                <a:hlinkClick r:id="rId2"/>
              </a:rPr>
              <a:t>https://pubsonline.informs.org/do/10.1287/LYTX.2014.01.05/full/impute.png</a:t>
            </a:r>
            <a:endParaRPr lang="en-IN" dirty="0"/>
          </a:p>
          <a:p>
            <a:r>
              <a:rPr lang="en-IN" dirty="0"/>
              <a:t>Figure 2:  </a:t>
            </a:r>
            <a:r>
              <a:rPr lang="en-IN" dirty="0">
                <a:hlinkClick r:id="rId3"/>
              </a:rPr>
              <a:t>https://editor.analyticsvidhya.com/uploads/39536outlierdetection.png</a:t>
            </a:r>
            <a:endParaRPr lang="en-IN" dirty="0"/>
          </a:p>
          <a:p>
            <a:r>
              <a:rPr lang="en-IN" dirty="0"/>
              <a:t>Figure 3: </a:t>
            </a:r>
            <a:r>
              <a:rPr lang="en-IN" dirty="0">
                <a:hlinkClick r:id="rId4"/>
              </a:rPr>
              <a:t>https://editor.analyticsvidhya.com/uploads/12311IQR.png</a:t>
            </a:r>
            <a:endParaRPr lang="en-IN" dirty="0"/>
          </a:p>
          <a:p>
            <a:r>
              <a:rPr lang="en-IN" dirty="0"/>
              <a:t>Figure 4: </a:t>
            </a:r>
            <a:r>
              <a:rPr lang="en-IN" dirty="0">
                <a:hlinkClick r:id="rId5"/>
              </a:rPr>
              <a:t>https://miro.medium.com/max/694/0*gz5XuPZfN0wAi66I</a:t>
            </a:r>
            <a:endParaRPr lang="en-IN" dirty="0"/>
          </a:p>
          <a:p>
            <a:r>
              <a:rPr lang="en-IN" dirty="0"/>
              <a:t>Figure 5: </a:t>
            </a:r>
            <a:r>
              <a:rPr lang="en-IN" dirty="0">
                <a:hlinkClick r:id="rId6"/>
              </a:rPr>
              <a:t>https://d33wubrfki0l68.cloudfront.net/01316408b30cff093b186ee7194637d793e62f27/309a4/images/dimensionality-reduction-1.png</a:t>
            </a:r>
            <a:endParaRPr lang="en-IN" dirty="0"/>
          </a:p>
          <a:p>
            <a:r>
              <a:rPr lang="en-IN" dirty="0"/>
              <a:t>Figure 6: </a:t>
            </a:r>
            <a:r>
              <a:rPr lang="en-IN" dirty="0">
                <a:hlinkClick r:id="rId7"/>
              </a:rPr>
              <a:t>https://miro.medium.com/v2/resize:fit:750/format:webp/1*T3Jijdtg0lcS3pP4ZFaMkw.png</a:t>
            </a:r>
            <a:endParaRPr lang="en-IN" dirty="0"/>
          </a:p>
          <a:p>
            <a:r>
              <a:rPr lang="en-IN" dirty="0"/>
              <a:t>Figure 7: </a:t>
            </a:r>
            <a:r>
              <a:rPr lang="en-IN" dirty="0">
                <a:hlinkClick r:id="rId8"/>
              </a:rPr>
              <a:t>https://i.ytimg.com/vi/_qReGTOrKTk/maxresdefault.jpg</a:t>
            </a:r>
            <a:endParaRPr lang="en-IN" dirty="0"/>
          </a:p>
          <a:p>
            <a:r>
              <a:rPr lang="en-IN" dirty="0"/>
              <a:t>Figure 8: </a:t>
            </a:r>
            <a:r>
              <a:rPr lang="en-IN" dirty="0">
                <a:hlinkClick r:id="rId9"/>
              </a:rPr>
              <a:t>https://sefiks.com/2020/12/10/a-gentle-introduction-to-roc-curve-and-auc/</a:t>
            </a:r>
            <a:endParaRPr lang="en-IN" dirty="0"/>
          </a:p>
          <a:p>
            <a:r>
              <a:rPr lang="en-IN" dirty="0"/>
              <a:t>Figure 9: </a:t>
            </a:r>
            <a:r>
              <a:rPr lang="en-IN" dirty="0">
                <a:hlinkClick r:id="rId10"/>
              </a:rPr>
              <a:t>https://youtu.be/fk7bzKFDmk8</a:t>
            </a:r>
            <a:endParaRPr lang="en-IN" dirty="0"/>
          </a:p>
          <a:p>
            <a:r>
              <a:rPr lang="en-IN" dirty="0"/>
              <a:t>Figure 10: </a:t>
            </a:r>
            <a:r>
              <a:rPr lang="en-IN" dirty="0">
                <a:hlinkClick r:id="rId10"/>
              </a:rPr>
              <a:t>https://youtu.be/fk7bzKFDmk8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8918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1189E7C-152F-962C-7BEA-8C50C50479A6}"/>
              </a:ext>
            </a:extLst>
          </p:cNvPr>
          <p:cNvSpPr/>
          <p:nvPr/>
        </p:nvSpPr>
        <p:spPr>
          <a:xfrm>
            <a:off x="0" y="5973"/>
            <a:ext cx="12206391" cy="6859500"/>
          </a:xfrm>
          <a:prstGeom prst="rect">
            <a:avLst/>
          </a:prstGeom>
          <a:solidFill>
            <a:srgbClr val="08263F">
              <a:alpha val="3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5" name="Diagram 5">
            <a:extLst>
              <a:ext uri="{FF2B5EF4-FFF2-40B4-BE49-F238E27FC236}">
                <a16:creationId xmlns:a16="http://schemas.microsoft.com/office/drawing/2014/main" id="{0B8DC7AD-82EB-0A51-E8C1-D480A6CB9F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2108559"/>
              </p:ext>
            </p:extLst>
          </p:nvPr>
        </p:nvGraphicFramePr>
        <p:xfrm>
          <a:off x="103094" y="1570567"/>
          <a:ext cx="11733867" cy="4198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B855B17-F398-C129-0BF4-85B35F851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6593" y="3311337"/>
            <a:ext cx="1446868" cy="7166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cs typeface="Times New Roman" panose="02020603050405020304" pitchFamily="18" charset="0"/>
              </a:rPr>
              <a:t>Steps</a:t>
            </a:r>
          </a:p>
        </p:txBody>
      </p:sp>
      <p:pic>
        <p:nvPicPr>
          <p:cNvPr id="19" name="Picture 19" descr="Icon&#10;&#10;Description automatically generated">
            <a:extLst>
              <a:ext uri="{FF2B5EF4-FFF2-40B4-BE49-F238E27FC236}">
                <a16:creationId xmlns:a16="http://schemas.microsoft.com/office/drawing/2014/main" id="{90E437BB-301C-B12E-B983-D7B34FFFA6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0076" y="3435723"/>
            <a:ext cx="1264025" cy="1286437"/>
          </a:xfrm>
          <a:prstGeom prst="rect">
            <a:avLst/>
          </a:prstGeom>
        </p:spPr>
      </p:pic>
      <p:pic>
        <p:nvPicPr>
          <p:cNvPr id="20" name="Picture 20" descr="Icon&#10;&#10;Description automatically generated">
            <a:extLst>
              <a:ext uri="{FF2B5EF4-FFF2-40B4-BE49-F238E27FC236}">
                <a16:creationId xmlns:a16="http://schemas.microsoft.com/office/drawing/2014/main" id="{56F4CF63-82AB-D5E0-E668-2C18C577DC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1076" y="62753"/>
            <a:ext cx="1443318" cy="1443318"/>
          </a:xfrm>
          <a:prstGeom prst="rect">
            <a:avLst/>
          </a:prstGeom>
        </p:spPr>
      </p:pic>
      <p:pic>
        <p:nvPicPr>
          <p:cNvPr id="21" name="Picture 21" descr="Icon&#10;&#10;Description automatically generated">
            <a:extLst>
              <a:ext uri="{FF2B5EF4-FFF2-40B4-BE49-F238E27FC236}">
                <a16:creationId xmlns:a16="http://schemas.microsoft.com/office/drawing/2014/main" id="{AED02E2E-A3EA-A319-2FC1-843D8C317A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6429" y="5363135"/>
            <a:ext cx="1174377" cy="1174377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3A517D74-B380-92CA-D41B-1FA0903278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54354" y="1575547"/>
            <a:ext cx="1163172" cy="1174378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36C72312-C56A-067E-2AF7-2FA3D91A0B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98224" y="1497107"/>
            <a:ext cx="1252818" cy="1252818"/>
          </a:xfrm>
          <a:prstGeom prst="rect">
            <a:avLst/>
          </a:prstGeom>
        </p:spPr>
      </p:pic>
      <p:pic>
        <p:nvPicPr>
          <p:cNvPr id="25" name="Picture 25" descr="Qr code&#10;&#10;Description automatically generated">
            <a:extLst>
              <a:ext uri="{FF2B5EF4-FFF2-40B4-BE49-F238E27FC236}">
                <a16:creationId xmlns:a16="http://schemas.microsoft.com/office/drawing/2014/main" id="{6A145A6B-51A0-F7CD-29B9-D68ECBAB7B7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57400" y="3424517"/>
            <a:ext cx="1320053" cy="1297642"/>
          </a:xfrm>
          <a:prstGeom prst="rect">
            <a:avLst/>
          </a:prstGeom>
        </p:spPr>
      </p:pic>
      <p:pic>
        <p:nvPicPr>
          <p:cNvPr id="41" name="Picture 41" descr="Icon&#10;&#10;Description automatically generated">
            <a:extLst>
              <a:ext uri="{FF2B5EF4-FFF2-40B4-BE49-F238E27FC236}">
                <a16:creationId xmlns:a16="http://schemas.microsoft.com/office/drawing/2014/main" id="{C9D3809A-B20D-C153-F6FB-8D39A22BE3D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36223" y="5251076"/>
            <a:ext cx="1331260" cy="128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9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ircle/>
      </p:transition>
    </mc:Choice>
    <mc:Fallback xmlns="">
      <p:transition spd="slow">
        <p:circl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F030F8F-6151-01B2-852F-864AB927DF97}"/>
              </a:ext>
            </a:extLst>
          </p:cNvPr>
          <p:cNvSpPr txBox="1">
            <a:spLocks/>
          </p:cNvSpPr>
          <p:nvPr/>
        </p:nvSpPr>
        <p:spPr>
          <a:xfrm>
            <a:off x="676471" y="1175658"/>
            <a:ext cx="11042779" cy="529978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Figure 11: </a:t>
            </a:r>
            <a:r>
              <a:rPr lang="en-IN" dirty="0">
                <a:hlinkClick r:id="rId2"/>
              </a:rPr>
              <a:t>https://www.analyticsvidhya.com/blog/2022/02/a-comprehensive-guide-on-hyperparameter-tuning-and-its-techniques/</a:t>
            </a:r>
            <a:endParaRPr lang="en-IN" dirty="0"/>
          </a:p>
          <a:p>
            <a:r>
              <a:rPr lang="en-IN" dirty="0"/>
              <a:t>Figure 12: </a:t>
            </a:r>
            <a:r>
              <a:rPr lang="en-IN" dirty="0">
                <a:hlinkClick r:id="rId3"/>
              </a:rPr>
              <a:t>https://towardsdatascience.com/hyperparameters-optimization-526348bb8e2d</a:t>
            </a:r>
            <a:endParaRPr lang="en-IN" dirty="0"/>
          </a:p>
          <a:p>
            <a:r>
              <a:rPr lang="en-IN" dirty="0"/>
              <a:t>Figure 13: </a:t>
            </a:r>
            <a:r>
              <a:rPr lang="en-IN" dirty="0">
                <a:hlinkClick r:id="rId4"/>
              </a:rPr>
              <a:t>https://github.com/reaxis/ants</a:t>
            </a:r>
            <a:endParaRPr lang="en-IN" dirty="0"/>
          </a:p>
          <a:p>
            <a:r>
              <a:rPr lang="en-IN" dirty="0"/>
              <a:t>Figure 14: </a:t>
            </a:r>
            <a:r>
              <a:rPr lang="en-IN" dirty="0">
                <a:hlinkClick r:id="rId5"/>
              </a:rPr>
              <a:t>https://www.mdpi.com/2073-8994/11/12/1470</a:t>
            </a:r>
            <a:endParaRPr lang="en-IN" dirty="0"/>
          </a:p>
          <a:p>
            <a:r>
              <a:rPr lang="en-IN" dirty="0"/>
              <a:t>Figure 15: </a:t>
            </a:r>
            <a:r>
              <a:rPr lang="en-IN" dirty="0">
                <a:hlinkClick r:id="rId6"/>
              </a:rPr>
              <a:t>https://commons.wikimedia.org/wiki/File:ParticleSwarmArrowsAnimation.gif</a:t>
            </a:r>
            <a:endParaRPr lang="en-IN" dirty="0"/>
          </a:p>
          <a:p>
            <a:r>
              <a:rPr lang="en-IN" dirty="0"/>
              <a:t>Figure 16: </a:t>
            </a:r>
            <a:r>
              <a:rPr lang="en-IN" dirty="0">
                <a:hlinkClick r:id="rId7"/>
              </a:rPr>
              <a:t>https://towardsdatascience.com/deploying-machine-learning-models-with-heroku-4dec1df87f71</a:t>
            </a:r>
            <a:endParaRPr lang="en-IN" dirty="0"/>
          </a:p>
          <a:p>
            <a:r>
              <a:rPr lang="en-IN" dirty="0"/>
              <a:t>Clip 1: </a:t>
            </a:r>
            <a:r>
              <a:rPr lang="en-IN" dirty="0">
                <a:hlinkClick r:id="rId8"/>
              </a:rPr>
              <a:t>https://youtu.be/sxEqtjLC0aM</a:t>
            </a:r>
            <a:endParaRPr lang="en-IN" dirty="0"/>
          </a:p>
          <a:p>
            <a:r>
              <a:rPr lang="en-IN" dirty="0"/>
              <a:t>Clip 2: </a:t>
            </a:r>
            <a:r>
              <a:rPr lang="en-IN" dirty="0">
                <a:hlinkClick r:id="rId8"/>
              </a:rPr>
              <a:t>https://youtu.be/sxEqtjLC0aM</a:t>
            </a:r>
            <a:endParaRPr lang="en-IN" dirty="0"/>
          </a:p>
          <a:p>
            <a:r>
              <a:rPr lang="en-IN" dirty="0"/>
              <a:t>Clip 3: </a:t>
            </a:r>
            <a:r>
              <a:rPr lang="en-IN" dirty="0">
                <a:hlinkClick r:id="rId9"/>
              </a:rPr>
              <a:t>https://towardsdatascience.com/precision-and-recall-made-simple-afb5e098970f</a:t>
            </a:r>
            <a:endParaRPr lang="en-IN" dirty="0"/>
          </a:p>
          <a:p>
            <a:r>
              <a:rPr lang="en-IN" dirty="0"/>
              <a:t>Clip 4: </a:t>
            </a:r>
            <a:r>
              <a:rPr lang="en-IN" dirty="0">
                <a:hlinkClick r:id="rId9"/>
              </a:rPr>
              <a:t>https://towardsdatascience.com/precision-and-recall-made-simple-afb5e098970f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7995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CB576D-6AA1-FCA3-3418-D26EDF72515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206391" cy="6859500"/>
          </a:xfrm>
          <a:prstGeom prst="rect">
            <a:avLst/>
          </a:prstGeom>
          <a:solidFill>
            <a:srgbClr val="08263F">
              <a:alpha val="9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 descr="A diagram of data collection&#10;&#10;Description automatically generated with low confidence">
            <a:extLst>
              <a:ext uri="{FF2B5EF4-FFF2-40B4-BE49-F238E27FC236}">
                <a16:creationId xmlns:a16="http://schemas.microsoft.com/office/drawing/2014/main" id="{FAFD28FD-F2B8-6D24-D8D6-C68B9378B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" y="510105"/>
            <a:ext cx="5421884" cy="5976703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E79D8164-AF03-8B3C-5BB0-DA15CF2104FF}"/>
              </a:ext>
            </a:extLst>
          </p:cNvPr>
          <p:cNvGrpSpPr/>
          <p:nvPr/>
        </p:nvGrpSpPr>
        <p:grpSpPr>
          <a:xfrm>
            <a:off x="5552186" y="2674860"/>
            <a:ext cx="6531436" cy="1576638"/>
            <a:chOff x="5552766" y="2595301"/>
            <a:chExt cx="6531436" cy="157663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1FA7278-0CE7-702C-650B-F03FCA4A31FC}"/>
                </a:ext>
              </a:extLst>
            </p:cNvPr>
            <p:cNvGrpSpPr/>
            <p:nvPr/>
          </p:nvGrpSpPr>
          <p:grpSpPr>
            <a:xfrm>
              <a:off x="5552766" y="2595301"/>
              <a:ext cx="1312785" cy="1361195"/>
              <a:chOff x="5487325" y="2410635"/>
              <a:chExt cx="1312785" cy="1361195"/>
            </a:xfrm>
          </p:grpSpPr>
          <p:pic>
            <p:nvPicPr>
              <p:cNvPr id="22" name="Picture 21" descr="A picture containing screenshot, design&#10;&#10;Description automatically generated">
                <a:extLst>
                  <a:ext uri="{FF2B5EF4-FFF2-40B4-BE49-F238E27FC236}">
                    <a16:creationId xmlns:a16="http://schemas.microsoft.com/office/drawing/2014/main" id="{5D0A5474-D901-8923-03F4-DAACE0CF03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1806" y="2410635"/>
                <a:ext cx="1018363" cy="1018363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E5EF7ED-DBCB-FEB3-AE3F-91F302BE52B9}"/>
                  </a:ext>
                </a:extLst>
              </p:cNvPr>
              <p:cNvSpPr txBox="1"/>
              <p:nvPr/>
            </p:nvSpPr>
            <p:spPr>
              <a:xfrm>
                <a:off x="5487325" y="3464053"/>
                <a:ext cx="13127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IoT Sensors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A066975-7AC8-F6E4-38ED-93BF4838982A}"/>
                </a:ext>
              </a:extLst>
            </p:cNvPr>
            <p:cNvGrpSpPr/>
            <p:nvPr/>
          </p:nvGrpSpPr>
          <p:grpSpPr>
            <a:xfrm>
              <a:off x="7166761" y="2595301"/>
              <a:ext cx="1312785" cy="1576638"/>
              <a:chOff x="7143286" y="2410635"/>
              <a:chExt cx="1312785" cy="1576638"/>
            </a:xfrm>
          </p:grpSpPr>
          <p:pic>
            <p:nvPicPr>
              <p:cNvPr id="24" name="Picture 23" descr="A computer with social media icons&#10;&#10;Description automatically generated with low confidence">
                <a:extLst>
                  <a:ext uri="{FF2B5EF4-FFF2-40B4-BE49-F238E27FC236}">
                    <a16:creationId xmlns:a16="http://schemas.microsoft.com/office/drawing/2014/main" id="{747D2AB3-B037-9ECA-AEBF-C03A4AF47B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6525" y="2410635"/>
                <a:ext cx="1035799" cy="1035799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835B2AF-C1AD-A698-B11D-C0BA154AD7F9}"/>
                  </a:ext>
                </a:extLst>
              </p:cNvPr>
              <p:cNvSpPr txBox="1"/>
              <p:nvPr/>
            </p:nvSpPr>
            <p:spPr>
              <a:xfrm>
                <a:off x="7143286" y="3464053"/>
                <a:ext cx="13127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Social Media Tracking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03F5BD5-EB4D-890F-326E-0E85021D9DBB}"/>
                </a:ext>
              </a:extLst>
            </p:cNvPr>
            <p:cNvGrpSpPr/>
            <p:nvPr/>
          </p:nvGrpSpPr>
          <p:grpSpPr>
            <a:xfrm>
              <a:off x="8955970" y="2595301"/>
              <a:ext cx="1312785" cy="1384808"/>
              <a:chOff x="8969579" y="2387021"/>
              <a:chExt cx="1312785" cy="1384808"/>
            </a:xfrm>
          </p:grpSpPr>
          <p:pic>
            <p:nvPicPr>
              <p:cNvPr id="26" name="Picture 25" descr="A picture containing screenshot, colorfulness, design&#10;&#10;Description automatically generated">
                <a:extLst>
                  <a:ext uri="{FF2B5EF4-FFF2-40B4-BE49-F238E27FC236}">
                    <a16:creationId xmlns:a16="http://schemas.microsoft.com/office/drawing/2014/main" id="{C652D191-428A-C003-2433-30A46F490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0574" y="2387021"/>
                <a:ext cx="1030797" cy="1030797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B13BD0-2A37-D204-2519-B7E953F9C0AA}"/>
                  </a:ext>
                </a:extLst>
              </p:cNvPr>
              <p:cNvSpPr txBox="1"/>
              <p:nvPr/>
            </p:nvSpPr>
            <p:spPr>
              <a:xfrm>
                <a:off x="8969579" y="3464052"/>
                <a:ext cx="13127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Surveys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69DC4C0-3686-6733-F2F6-9B19714B417E}"/>
                </a:ext>
              </a:extLst>
            </p:cNvPr>
            <p:cNvGrpSpPr/>
            <p:nvPr/>
          </p:nvGrpSpPr>
          <p:grpSpPr>
            <a:xfrm>
              <a:off x="10771417" y="2601479"/>
              <a:ext cx="1312785" cy="1378630"/>
              <a:chOff x="10772397" y="2393199"/>
              <a:chExt cx="1312785" cy="1378630"/>
            </a:xfrm>
          </p:grpSpPr>
          <p:pic>
            <p:nvPicPr>
              <p:cNvPr id="28" name="Picture 27" descr="A picture containing graphics, screenshot, clipart, design&#10;&#10;Description automatically generated">
                <a:extLst>
                  <a:ext uri="{FF2B5EF4-FFF2-40B4-BE49-F238E27FC236}">
                    <a16:creationId xmlns:a16="http://schemas.microsoft.com/office/drawing/2014/main" id="{3E046A41-25B3-2E23-EE47-475B44DC2A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32569" y="2393199"/>
                <a:ext cx="1035799" cy="1035799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5A1AB5-D680-1D6B-8248-54DB18A288C9}"/>
                  </a:ext>
                </a:extLst>
              </p:cNvPr>
              <p:cNvSpPr txBox="1"/>
              <p:nvPr/>
            </p:nvSpPr>
            <p:spPr>
              <a:xfrm>
                <a:off x="10772397" y="3464052"/>
                <a:ext cx="13127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Online Tracking</a:t>
                </a:r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B63EF34-D195-7C3F-B706-F0210EB3C266}"/>
              </a:ext>
            </a:extLst>
          </p:cNvPr>
          <p:cNvGrpSpPr/>
          <p:nvPr/>
        </p:nvGrpSpPr>
        <p:grpSpPr>
          <a:xfrm>
            <a:off x="4928889" y="5108686"/>
            <a:ext cx="1548276" cy="1227302"/>
            <a:chOff x="9528073" y="4492982"/>
            <a:chExt cx="1925974" cy="1526699"/>
          </a:xfrm>
        </p:grpSpPr>
        <p:pic>
          <p:nvPicPr>
            <p:cNvPr id="38" name="Picture 37" descr="A blue circular object with a green shield and a check mark&#10;&#10;Description automatically generated with low confidence">
              <a:extLst>
                <a:ext uri="{FF2B5EF4-FFF2-40B4-BE49-F238E27FC236}">
                  <a16:creationId xmlns:a16="http://schemas.microsoft.com/office/drawing/2014/main" id="{B11EF31B-9488-23DB-043F-D479EBCD0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8073" y="4492982"/>
              <a:ext cx="1208856" cy="1208856"/>
            </a:xfrm>
            <a:prstGeom prst="rect">
              <a:avLst/>
            </a:prstGeom>
          </p:spPr>
        </p:pic>
        <p:pic>
          <p:nvPicPr>
            <p:cNvPr id="40" name="Picture 39" descr="A computer server with a shield and a check mark&#10;&#10;Description automatically generated with low confidence">
              <a:extLst>
                <a:ext uri="{FF2B5EF4-FFF2-40B4-BE49-F238E27FC236}">
                  <a16:creationId xmlns:a16="http://schemas.microsoft.com/office/drawing/2014/main" id="{B2A23F69-6E32-D9AB-4F25-C1EDE1CD6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4614" y="4800248"/>
              <a:ext cx="1219433" cy="1219433"/>
            </a:xfrm>
            <a:prstGeom prst="rect">
              <a:avLst/>
            </a:prstGeom>
          </p:spPr>
        </p:pic>
      </p:grpSp>
      <p:pic>
        <p:nvPicPr>
          <p:cNvPr id="42" name="Picture 41" descr="A computer with a magnifying glass and check mark&#10;&#10;Description automatically generated with medium confidence">
            <a:extLst>
              <a:ext uri="{FF2B5EF4-FFF2-40B4-BE49-F238E27FC236}">
                <a16:creationId xmlns:a16="http://schemas.microsoft.com/office/drawing/2014/main" id="{1D945B45-C597-0D08-63AF-0F49DF29DED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253" y="4994351"/>
            <a:ext cx="1200459" cy="1200459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CD702D22-250E-CAB3-8314-80DB8C43F5CF}"/>
              </a:ext>
            </a:extLst>
          </p:cNvPr>
          <p:cNvGrpSpPr/>
          <p:nvPr/>
        </p:nvGrpSpPr>
        <p:grpSpPr>
          <a:xfrm>
            <a:off x="4450081" y="221167"/>
            <a:ext cx="7676768" cy="2043108"/>
            <a:chOff x="4590185" y="180421"/>
            <a:chExt cx="7676768" cy="2043108"/>
          </a:xfrm>
        </p:grpSpPr>
        <p:pic>
          <p:nvPicPr>
            <p:cNvPr id="10" name="Picture 9" descr="A picture containing graphics, screenshot, design, creativity&#10;&#10;Description automatically generated">
              <a:extLst>
                <a:ext uri="{FF2B5EF4-FFF2-40B4-BE49-F238E27FC236}">
                  <a16:creationId xmlns:a16="http://schemas.microsoft.com/office/drawing/2014/main" id="{6D52D4F1-8F4A-FAD0-4F52-EEDF00548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2597" y="198522"/>
              <a:ext cx="904335" cy="904335"/>
            </a:xfrm>
            <a:prstGeom prst="rect">
              <a:avLst/>
            </a:prstGeom>
          </p:spPr>
        </p:pic>
        <p:pic>
          <p:nvPicPr>
            <p:cNvPr id="12" name="Picture 11" descr="A magnifying glass with a fingerprint&#10;&#10;Description automatically generated">
              <a:extLst>
                <a:ext uri="{FF2B5EF4-FFF2-40B4-BE49-F238E27FC236}">
                  <a16:creationId xmlns:a16="http://schemas.microsoft.com/office/drawing/2014/main" id="{2685DBAF-8B08-8455-ADC7-BA35E9E19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6669" y="198521"/>
              <a:ext cx="904335" cy="90433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2DAB1C-1511-7A82-D286-9173F072EC32}"/>
                </a:ext>
              </a:extLst>
            </p:cNvPr>
            <p:cNvSpPr txBox="1"/>
            <p:nvPr/>
          </p:nvSpPr>
          <p:spPr>
            <a:xfrm>
              <a:off x="4590185" y="1094917"/>
              <a:ext cx="173796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Agriculture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Rainfall  data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Temperature data</a:t>
              </a:r>
              <a:r>
                <a:rPr lang="en-IN" sz="1400" dirty="0"/>
                <a:t> etc.</a:t>
              </a:r>
              <a:endParaRPr lang="en-US" sz="14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A82A75-CC47-57A6-EBC9-A6F112EB9029}"/>
                </a:ext>
              </a:extLst>
            </p:cNvPr>
            <p:cNvSpPr txBox="1"/>
            <p:nvPr/>
          </p:nvSpPr>
          <p:spPr>
            <a:xfrm>
              <a:off x="6424403" y="1094916"/>
              <a:ext cx="146714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Crime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 dirty="0" err="1"/>
                <a:t>cctv</a:t>
              </a:r>
              <a:r>
                <a:rPr lang="en-US" sz="1400" dirty="0"/>
                <a:t> images &amp; videos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 dirty="0"/>
                <a:t>Forensic data</a:t>
              </a:r>
              <a:endParaRPr lang="en-IN" sz="1400" dirty="0"/>
            </a:p>
          </p:txBody>
        </p:sp>
        <p:pic>
          <p:nvPicPr>
            <p:cNvPr id="45" name="Picture 44" descr="A picture containing clipart, cartoon, graphics, design&#10;&#10;Description automatically generated">
              <a:extLst>
                <a:ext uri="{FF2B5EF4-FFF2-40B4-BE49-F238E27FC236}">
                  <a16:creationId xmlns:a16="http://schemas.microsoft.com/office/drawing/2014/main" id="{93141D95-DBB9-2225-36E8-DFDEB5B59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3738" y="180421"/>
              <a:ext cx="904335" cy="904335"/>
            </a:xfrm>
            <a:prstGeom prst="rect">
              <a:avLst/>
            </a:prstGeom>
          </p:spPr>
        </p:pic>
        <p:pic>
          <p:nvPicPr>
            <p:cNvPr id="46" name="Picture 45" descr="A blue suitcase with a white cross on it&#10;&#10;Description automatically generated with medium confidence">
              <a:extLst>
                <a:ext uri="{FF2B5EF4-FFF2-40B4-BE49-F238E27FC236}">
                  <a16:creationId xmlns:a16="http://schemas.microsoft.com/office/drawing/2014/main" id="{1DFECF86-A333-1C51-1830-B615C71DA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1850" y="188361"/>
              <a:ext cx="904336" cy="904336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B8B8454-E2C8-894D-5FBD-B7A79F8348BB}"/>
                </a:ext>
              </a:extLst>
            </p:cNvPr>
            <p:cNvSpPr txBox="1"/>
            <p:nvPr/>
          </p:nvSpPr>
          <p:spPr>
            <a:xfrm>
              <a:off x="8293818" y="1084756"/>
              <a:ext cx="177477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Education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 dirty="0"/>
                <a:t>Administrative data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 dirty="0"/>
                <a:t>Performance data</a:t>
              </a:r>
              <a:endParaRPr lang="en-IN" sz="14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21EAA19-AB5D-045B-E43E-2EF0A66DC3B1}"/>
                </a:ext>
              </a:extLst>
            </p:cNvPr>
            <p:cNvSpPr txBox="1"/>
            <p:nvPr/>
          </p:nvSpPr>
          <p:spPr>
            <a:xfrm>
              <a:off x="10359967" y="1084756"/>
              <a:ext cx="1906986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Healthcare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 dirty="0"/>
                <a:t>Billing and claims record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 dirty="0"/>
                <a:t>Clinical trials data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IN" sz="1200" dirty="0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F74425DC-E0DE-184E-0446-A3CCCB1E78F3}"/>
              </a:ext>
            </a:extLst>
          </p:cNvPr>
          <p:cNvSpPr txBox="1"/>
          <p:nvPr/>
        </p:nvSpPr>
        <p:spPr>
          <a:xfrm>
            <a:off x="4974871" y="6229326"/>
            <a:ext cx="1711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Verify data source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7A6C88-F799-6630-9C5C-F30BEC4DE315}"/>
              </a:ext>
            </a:extLst>
          </p:cNvPr>
          <p:cNvSpPr txBox="1"/>
          <p:nvPr/>
        </p:nvSpPr>
        <p:spPr>
          <a:xfrm>
            <a:off x="7590089" y="6247019"/>
            <a:ext cx="2338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Check validity and reliability</a:t>
            </a:r>
          </a:p>
        </p:txBody>
      </p:sp>
    </p:spTree>
    <p:extLst>
      <p:ext uri="{BB962C8B-B14F-4D97-AF65-F5344CB8AC3E}">
        <p14:creationId xmlns:p14="http://schemas.microsoft.com/office/powerpoint/2010/main" val="378620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 dir="r"/>
      </p:transition>
    </mc:Choice>
    <mc:Fallback xmlns="">
      <p:transition spd="slow">
        <p:wipe dir="r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4E35356-0D52-4C78-B53C-9F7E929828B2}"/>
              </a:ext>
            </a:extLst>
          </p:cNvPr>
          <p:cNvSpPr txBox="1">
            <a:spLocks/>
          </p:cNvSpPr>
          <p:nvPr/>
        </p:nvSpPr>
        <p:spPr>
          <a:xfrm>
            <a:off x="8180983" y="639097"/>
            <a:ext cx="3352256" cy="37466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4800" b="1" dirty="0"/>
              <a:t>2. DATA PRE-PROCESSING</a:t>
            </a:r>
          </a:p>
        </p:txBody>
      </p:sp>
      <p:pic>
        <p:nvPicPr>
          <p:cNvPr id="6" name="Picture 5" descr="A picture containing cartoon, animated cartoon, screenshot, clipart&#10;&#10;Description automatically generated">
            <a:extLst>
              <a:ext uri="{FF2B5EF4-FFF2-40B4-BE49-F238E27FC236}">
                <a16:creationId xmlns:a16="http://schemas.microsoft.com/office/drawing/2014/main" id="{78F7609E-ED9A-FB04-2EC4-9572BC817A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55" y="639098"/>
            <a:ext cx="6005074" cy="558472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8398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F6006D1-808F-1BE8-FB02-2CA7F02A16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206391" cy="6859500"/>
          </a:xfrm>
          <a:prstGeom prst="rect">
            <a:avLst/>
          </a:prstGeom>
          <a:solidFill>
            <a:srgbClr val="08263F">
              <a:alpha val="3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3278C4-E590-4702-994C-03F0E7D1B1D9}"/>
              </a:ext>
            </a:extLst>
          </p:cNvPr>
          <p:cNvSpPr txBox="1"/>
          <p:nvPr/>
        </p:nvSpPr>
        <p:spPr>
          <a:xfrm>
            <a:off x="680720" y="882809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1. Impute Missing Values 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5B09F2-E78E-A934-7CE6-C04A4706EE1C}"/>
              </a:ext>
            </a:extLst>
          </p:cNvPr>
          <p:cNvSpPr txBox="1"/>
          <p:nvPr/>
        </p:nvSpPr>
        <p:spPr>
          <a:xfrm>
            <a:off x="680720" y="4759474"/>
            <a:ext cx="4267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Tools:</a:t>
            </a:r>
          </a:p>
          <a:p>
            <a:r>
              <a:rPr lang="en-IN" sz="2800" dirty="0"/>
              <a:t>R, Python pandas etc</a:t>
            </a:r>
          </a:p>
        </p:txBody>
      </p:sp>
      <p:pic>
        <p:nvPicPr>
          <p:cNvPr id="7" name="Picture 6" descr="A screenshot of a spreadsheet&#10;&#10;Description automatically generated with medium confidence">
            <a:extLst>
              <a:ext uri="{FF2B5EF4-FFF2-40B4-BE49-F238E27FC236}">
                <a16:creationId xmlns:a16="http://schemas.microsoft.com/office/drawing/2014/main" id="{D089977C-A138-9275-C14A-F219418A069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844" y="1728763"/>
            <a:ext cx="5324475" cy="26193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863124-9D6D-5175-5DDB-E02192123230}"/>
              </a:ext>
            </a:extLst>
          </p:cNvPr>
          <p:cNvSpPr txBox="1"/>
          <p:nvPr/>
        </p:nvSpPr>
        <p:spPr>
          <a:xfrm>
            <a:off x="3204844" y="4348138"/>
            <a:ext cx="825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1193052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A28873-2D44-2CEF-C5E0-24CD28A1FD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206391" cy="6859500"/>
          </a:xfrm>
          <a:prstGeom prst="rect">
            <a:avLst/>
          </a:prstGeom>
          <a:solidFill>
            <a:srgbClr val="08263F">
              <a:alpha val="3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1FFF1A-D493-76E0-C05F-9C51853DDD72}"/>
              </a:ext>
            </a:extLst>
          </p:cNvPr>
          <p:cNvSpPr txBox="1"/>
          <p:nvPr/>
        </p:nvSpPr>
        <p:spPr>
          <a:xfrm>
            <a:off x="993291" y="1002643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2. Handle Outliers:</a:t>
            </a:r>
          </a:p>
        </p:txBody>
      </p:sp>
      <p:pic>
        <p:nvPicPr>
          <p:cNvPr id="5" name="Picture 4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A46632FC-D55A-460A-F65C-C54349B4D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352" y="2158672"/>
            <a:ext cx="4335357" cy="2163172"/>
          </a:xfrm>
          <a:prstGeom prst="rect">
            <a:avLst/>
          </a:prstGeom>
        </p:spPr>
      </p:pic>
      <p:pic>
        <p:nvPicPr>
          <p:cNvPr id="7" name="Picture 6" descr="A diagram of a normal distribution&#10;&#10;Description automatically generated with low confidence">
            <a:extLst>
              <a:ext uri="{FF2B5EF4-FFF2-40B4-BE49-F238E27FC236}">
                <a16:creationId xmlns:a16="http://schemas.microsoft.com/office/drawing/2014/main" id="{8187E12A-B7CC-7337-7425-1EF19F38C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771" y="2155224"/>
            <a:ext cx="3325952" cy="21666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3DEA2E-B7B8-2FB3-1CEC-23EE5D4602BD}"/>
              </a:ext>
            </a:extLst>
          </p:cNvPr>
          <p:cNvSpPr txBox="1"/>
          <p:nvPr/>
        </p:nvSpPr>
        <p:spPr>
          <a:xfrm>
            <a:off x="993291" y="2720872"/>
            <a:ext cx="2367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Detect: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1F122C9-E6E2-8E42-019C-15A7E8F41F20}"/>
              </a:ext>
            </a:extLst>
          </p:cNvPr>
          <p:cNvGrpSpPr/>
          <p:nvPr/>
        </p:nvGrpSpPr>
        <p:grpSpPr>
          <a:xfrm>
            <a:off x="993291" y="4976389"/>
            <a:ext cx="10205417" cy="937348"/>
            <a:chOff x="993291" y="4607797"/>
            <a:chExt cx="10205417" cy="93734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7A94337-CDB6-4C0D-6F6A-C0E19007026A}"/>
                </a:ext>
              </a:extLst>
            </p:cNvPr>
            <p:cNvSpPr txBox="1"/>
            <p:nvPr/>
          </p:nvSpPr>
          <p:spPr>
            <a:xfrm>
              <a:off x="993291" y="4714148"/>
              <a:ext cx="14170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/>
                <a:t>Handle: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A08A71-50E6-A017-234F-6F01CCD16C09}"/>
                </a:ext>
              </a:extLst>
            </p:cNvPr>
            <p:cNvSpPr txBox="1"/>
            <p:nvPr/>
          </p:nvSpPr>
          <p:spPr>
            <a:xfrm>
              <a:off x="2674771" y="4607797"/>
              <a:ext cx="33259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/>
                <a:t>Quantile based flooring or capping / Remove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651E6C-455D-4DB8-0892-0A2ADE994859}"/>
                </a:ext>
              </a:extLst>
            </p:cNvPr>
            <p:cNvSpPr txBox="1"/>
            <p:nvPr/>
          </p:nvSpPr>
          <p:spPr>
            <a:xfrm>
              <a:off x="6863351" y="4714148"/>
              <a:ext cx="43353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/>
                <a:t>Mean or Median imputation / Remove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B9F33F3-3D87-CD4D-4098-8C95F073CCE9}"/>
              </a:ext>
            </a:extLst>
          </p:cNvPr>
          <p:cNvSpPr txBox="1"/>
          <p:nvPr/>
        </p:nvSpPr>
        <p:spPr>
          <a:xfrm>
            <a:off x="2585359" y="4341339"/>
            <a:ext cx="825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Figure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24AD23-1251-795B-1604-789B8E4EC5EF}"/>
              </a:ext>
            </a:extLst>
          </p:cNvPr>
          <p:cNvSpPr txBox="1"/>
          <p:nvPr/>
        </p:nvSpPr>
        <p:spPr>
          <a:xfrm>
            <a:off x="6822678" y="4321844"/>
            <a:ext cx="825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Figure 3</a:t>
            </a:r>
          </a:p>
        </p:txBody>
      </p:sp>
    </p:spTree>
    <p:extLst>
      <p:ext uri="{BB962C8B-B14F-4D97-AF65-F5344CB8AC3E}">
        <p14:creationId xmlns:p14="http://schemas.microsoft.com/office/powerpoint/2010/main" val="2086480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9F0E81-2FEF-B57A-79C0-9CE555FC95F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206391" cy="6859500"/>
          </a:xfrm>
          <a:prstGeom prst="rect">
            <a:avLst/>
          </a:prstGeom>
          <a:solidFill>
            <a:srgbClr val="08263F">
              <a:alpha val="3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F8F462-D97C-3AE3-232C-6507EA050071}"/>
              </a:ext>
            </a:extLst>
          </p:cNvPr>
          <p:cNvSpPr txBox="1"/>
          <p:nvPr/>
        </p:nvSpPr>
        <p:spPr>
          <a:xfrm>
            <a:off x="993290" y="580207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3. Scale Features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A5F6C23-1484-326D-EEC4-9EF39A84EF99}"/>
              </a:ext>
            </a:extLst>
          </p:cNvPr>
          <p:cNvGrpSpPr/>
          <p:nvPr/>
        </p:nvGrpSpPr>
        <p:grpSpPr>
          <a:xfrm>
            <a:off x="993290" y="1163534"/>
            <a:ext cx="4430907" cy="2079637"/>
            <a:chOff x="993290" y="1703306"/>
            <a:chExt cx="4430907" cy="207963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D28056-FF71-14CC-5836-270EDE850C18}"/>
                </a:ext>
              </a:extLst>
            </p:cNvPr>
            <p:cNvSpPr txBox="1"/>
            <p:nvPr/>
          </p:nvSpPr>
          <p:spPr>
            <a:xfrm>
              <a:off x="993291" y="1703306"/>
              <a:ext cx="13207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/>
                <a:t>For: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9E872A8-928F-A8DB-1F8B-ACB92BDB18AE}"/>
                </a:ext>
              </a:extLst>
            </p:cNvPr>
            <p:cNvSpPr txBox="1"/>
            <p:nvPr/>
          </p:nvSpPr>
          <p:spPr>
            <a:xfrm>
              <a:off x="1828801" y="1787281"/>
              <a:ext cx="332169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2000" dirty="0"/>
                <a:t>Distance based algorithms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2000" dirty="0"/>
                <a:t>Gradient descent based algorithms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C068541-9066-AE6F-0F1A-9860750249F3}"/>
                </a:ext>
              </a:extLst>
            </p:cNvPr>
            <p:cNvSpPr txBox="1"/>
            <p:nvPr/>
          </p:nvSpPr>
          <p:spPr>
            <a:xfrm>
              <a:off x="993290" y="2963535"/>
              <a:ext cx="13207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/>
                <a:t>Ways: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3BBB3E6-5A17-5CEC-527D-68B11C68C002}"/>
                </a:ext>
              </a:extLst>
            </p:cNvPr>
            <p:cNvSpPr txBox="1"/>
            <p:nvPr/>
          </p:nvSpPr>
          <p:spPr>
            <a:xfrm>
              <a:off x="2102499" y="3075057"/>
              <a:ext cx="332169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2000" dirty="0"/>
                <a:t>Standardization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2000" dirty="0"/>
                <a:t>Normalization</a:t>
              </a:r>
            </a:p>
          </p:txBody>
        </p:sp>
      </p:grpSp>
      <p:pic>
        <p:nvPicPr>
          <p:cNvPr id="9" name="standardization">
            <a:hlinkClick r:id="" action="ppaction://media"/>
            <a:extLst>
              <a:ext uri="{FF2B5EF4-FFF2-40B4-BE49-F238E27FC236}">
                <a16:creationId xmlns:a16="http://schemas.microsoft.com/office/drawing/2014/main" id="{F5A1BD71-A461-FFFB-A6D0-0EE9B9DF12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26926" y="3354693"/>
            <a:ext cx="4736840" cy="2664472"/>
          </a:xfrm>
          <a:prstGeom prst="rect">
            <a:avLst/>
          </a:prstGeom>
        </p:spPr>
      </p:pic>
      <p:pic>
        <p:nvPicPr>
          <p:cNvPr id="10" name="normalization">
            <a:hlinkClick r:id="" action="ppaction://media"/>
            <a:extLst>
              <a:ext uri="{FF2B5EF4-FFF2-40B4-BE49-F238E27FC236}">
                <a16:creationId xmlns:a16="http://schemas.microsoft.com/office/drawing/2014/main" id="{45FD22C2-F8DF-1005-F37E-52DD9819F7E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53640" y="3354693"/>
            <a:ext cx="4736840" cy="26644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8B9B17-BAE2-5EA2-9B64-FCC9CB11C434}"/>
              </a:ext>
            </a:extLst>
          </p:cNvPr>
          <p:cNvSpPr txBox="1"/>
          <p:nvPr/>
        </p:nvSpPr>
        <p:spPr>
          <a:xfrm>
            <a:off x="1653640" y="6277793"/>
            <a:ext cx="825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Clip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C6D35D-F51B-8748-69FC-7A7C26AE40E0}"/>
              </a:ext>
            </a:extLst>
          </p:cNvPr>
          <p:cNvSpPr txBox="1"/>
          <p:nvPr/>
        </p:nvSpPr>
        <p:spPr>
          <a:xfrm>
            <a:off x="7026926" y="6277792"/>
            <a:ext cx="825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Clip 2</a:t>
            </a:r>
          </a:p>
        </p:txBody>
      </p:sp>
    </p:spTree>
    <p:extLst>
      <p:ext uri="{BB962C8B-B14F-4D97-AF65-F5344CB8AC3E}">
        <p14:creationId xmlns:p14="http://schemas.microsoft.com/office/powerpoint/2010/main" val="228104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9F0E81-2FEF-B57A-79C0-9CE555FC95F0}"/>
              </a:ext>
            </a:extLst>
          </p:cNvPr>
          <p:cNvSpPr>
            <a:spLocks/>
          </p:cNvSpPr>
          <p:nvPr/>
        </p:nvSpPr>
        <p:spPr>
          <a:xfrm>
            <a:off x="-14391" y="0"/>
            <a:ext cx="12206391" cy="6859500"/>
          </a:xfrm>
          <a:prstGeom prst="rect">
            <a:avLst/>
          </a:prstGeom>
          <a:solidFill>
            <a:srgbClr val="08263F">
              <a:alpha val="3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F8F462-D97C-3AE3-232C-6507EA050071}"/>
              </a:ext>
            </a:extLst>
          </p:cNvPr>
          <p:cNvSpPr txBox="1"/>
          <p:nvPr/>
        </p:nvSpPr>
        <p:spPr>
          <a:xfrm>
            <a:off x="993291" y="1002643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4. Select Features</a:t>
            </a:r>
          </a:p>
        </p:txBody>
      </p:sp>
      <p:pic>
        <p:nvPicPr>
          <p:cNvPr id="4" name="Picture 3" descr="A picture containing screenshot, line, rectangle, square&#10;&#10;Description automatically generated">
            <a:extLst>
              <a:ext uri="{FF2B5EF4-FFF2-40B4-BE49-F238E27FC236}">
                <a16:creationId xmlns:a16="http://schemas.microsoft.com/office/drawing/2014/main" id="{C45892E3-A211-6076-07AC-FF04E5AAA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211" y="1818955"/>
            <a:ext cx="5002839" cy="28546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348867-686B-CD24-5DF0-25B54785A321}"/>
              </a:ext>
            </a:extLst>
          </p:cNvPr>
          <p:cNvSpPr txBox="1"/>
          <p:nvPr/>
        </p:nvSpPr>
        <p:spPr>
          <a:xfrm>
            <a:off x="993291" y="1744323"/>
            <a:ext cx="632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29D32F-3E45-48ED-F0BE-379548EB6870}"/>
              </a:ext>
            </a:extLst>
          </p:cNvPr>
          <p:cNvSpPr txBox="1"/>
          <p:nvPr/>
        </p:nvSpPr>
        <p:spPr>
          <a:xfrm>
            <a:off x="2062480" y="1744323"/>
            <a:ext cx="426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/>
              <a:t>Reduce Dimensionality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/>
              <a:t>Reduce overfitting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/>
              <a:t>Reduce training time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660004-A922-5FDF-D2CA-5F32DD6DD08D}"/>
              </a:ext>
            </a:extLst>
          </p:cNvPr>
          <p:cNvSpPr txBox="1"/>
          <p:nvPr/>
        </p:nvSpPr>
        <p:spPr>
          <a:xfrm>
            <a:off x="1018971" y="3668711"/>
            <a:ext cx="1043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Ways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38FBCF-047D-D513-5FCA-1205E4DE8213}"/>
              </a:ext>
            </a:extLst>
          </p:cNvPr>
          <p:cNvSpPr txBox="1"/>
          <p:nvPr/>
        </p:nvSpPr>
        <p:spPr>
          <a:xfrm>
            <a:off x="2062480" y="3668711"/>
            <a:ext cx="426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/>
              <a:t>PCA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/>
              <a:t>Univariate feature selection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/>
              <a:t>Correlation based feature selection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88DF8E-23D7-21BA-7403-A6D66FD46403}"/>
              </a:ext>
            </a:extLst>
          </p:cNvPr>
          <p:cNvSpPr txBox="1"/>
          <p:nvPr/>
        </p:nvSpPr>
        <p:spPr>
          <a:xfrm>
            <a:off x="6329680" y="4673601"/>
            <a:ext cx="825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Figure 4</a:t>
            </a:r>
          </a:p>
        </p:txBody>
      </p:sp>
    </p:spTree>
    <p:extLst>
      <p:ext uri="{BB962C8B-B14F-4D97-AF65-F5344CB8AC3E}">
        <p14:creationId xmlns:p14="http://schemas.microsoft.com/office/powerpoint/2010/main" val="15007256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1578</TotalTime>
  <Words>875</Words>
  <Application>Microsoft Office PowerPoint</Application>
  <PresentationFormat>Widescreen</PresentationFormat>
  <Paragraphs>167</Paragraphs>
  <Slides>30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Arial</vt:lpstr>
      <vt:lpstr>Calibri</vt:lpstr>
      <vt:lpstr>Calibri Light</vt:lpstr>
      <vt:lpstr>MathJax_Main</vt:lpstr>
      <vt:lpstr>MathJax_Math-italic</vt:lpstr>
      <vt:lpstr>MJXc-TeX-main-R</vt:lpstr>
      <vt:lpstr>MJXc-TeX-math-I</vt:lpstr>
      <vt:lpstr>MJXc-TeX-size1-R</vt:lpstr>
      <vt:lpstr>Söhne</vt:lpstr>
      <vt:lpstr>Celestial</vt:lpstr>
      <vt:lpstr>PowerPoint Presentation</vt:lpstr>
      <vt:lpstr>1. THE process </vt:lpstr>
      <vt:lpstr>Steps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 Malathi</cp:lastModifiedBy>
  <cp:revision>316</cp:revision>
  <dcterms:created xsi:type="dcterms:W3CDTF">2023-05-15T11:09:13Z</dcterms:created>
  <dcterms:modified xsi:type="dcterms:W3CDTF">2023-05-23T10:53:14Z</dcterms:modified>
</cp:coreProperties>
</file>